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2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1.xml" ContentType="application/vnd.openxmlformats-officedocument.presentationml.notesSlide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2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3.xml" ContentType="application/vnd.openxmlformats-officedocument.presentationml.notesSlide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notesSlides/notesSlide4.xml" ContentType="application/vnd.openxmlformats-officedocument.presentationml.notesSlid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notesSlides/notesSlide5.xml" ContentType="application/vnd.openxmlformats-officedocument.presentationml.notesSlide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notesSlides/notesSlide6.xml" ContentType="application/vnd.openxmlformats-officedocument.presentationml.notesSlide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notesSlides/notesSlide7.xml" ContentType="application/vnd.openxmlformats-officedocument.presentationml.notesSlide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notesSlides/notesSlide8.xml" ContentType="application/vnd.openxmlformats-officedocument.presentationml.notesSlide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notesSlides/notesSlide9.xml" ContentType="application/vnd.openxmlformats-officedocument.presentationml.notesSlide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notesSlides/notesSlide10.xml" ContentType="application/vnd.openxmlformats-officedocument.presentationml.notesSlide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notesSlides/notesSlide11.xml" ContentType="application/vnd.openxmlformats-officedocument.presentationml.notesSlide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notesSlides/notesSlide12.xml" ContentType="application/vnd.openxmlformats-officedocument.presentationml.notesSlide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notesSlides/notesSlide13.xml" ContentType="application/vnd.openxmlformats-officedocument.presentationml.notesSlide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notesSlides/notesSlide14.xml" ContentType="application/vnd.openxmlformats-officedocument.presentationml.notesSlide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7"/>
  </p:notesMasterIdLst>
  <p:sldIdLst>
    <p:sldId id="279" r:id="rId2"/>
    <p:sldId id="315" r:id="rId3"/>
    <p:sldId id="318" r:id="rId4"/>
    <p:sldId id="303" r:id="rId5"/>
    <p:sldId id="307" r:id="rId6"/>
    <p:sldId id="310" r:id="rId7"/>
    <p:sldId id="302" r:id="rId8"/>
    <p:sldId id="347" r:id="rId9"/>
    <p:sldId id="344" r:id="rId10"/>
    <p:sldId id="348" r:id="rId11"/>
    <p:sldId id="345" r:id="rId12"/>
    <p:sldId id="349" r:id="rId13"/>
    <p:sldId id="346" r:id="rId14"/>
    <p:sldId id="267" r:id="rId15"/>
    <p:sldId id="278" r:id="rId16"/>
  </p:sldIdLst>
  <p:sldSz cx="12192000" cy="6858000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幼圆" panose="02010509060101010101" pitchFamily="49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幼圆" panose="02010509060101010101" pitchFamily="49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幼圆" panose="02010509060101010101" pitchFamily="49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幼圆" panose="02010509060101010101" pitchFamily="49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幼圆" panose="02010509060101010101" pitchFamily="49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幼圆" panose="02010509060101010101" pitchFamily="49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幼圆" panose="02010509060101010101" pitchFamily="49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幼圆" panose="02010509060101010101" pitchFamily="49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幼圆" panose="02010509060101010101" pitchFamily="49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A8FF"/>
    <a:srgbClr val="C0C0C0"/>
    <a:srgbClr val="DDDDDD"/>
    <a:srgbClr val="EAEAEA"/>
    <a:srgbClr val="F2F2F2"/>
    <a:srgbClr val="B2B2B2"/>
    <a:srgbClr val="D7D7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33" autoAdjust="0"/>
    <p:restoredTop sz="94660"/>
  </p:normalViewPr>
  <p:slideViewPr>
    <p:cSldViewPr snapToGrid="0">
      <p:cViewPr varScale="1">
        <p:scale>
          <a:sx n="86" d="100"/>
          <a:sy n="86" d="100"/>
        </p:scale>
        <p:origin x="504" y="6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2.png>
</file>

<file path=ppt/media/image3.png>
</file>

<file path=ppt/media/image4.jpeg>
</file>

<file path=ppt/media/image5.jpeg>
</file>

<file path=ppt/media/image6.GIF>
</file>

<file path=ppt/media/image7.png>
</file>

<file path=ppt/media/image8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页眉占位符 1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eaLnBrk="1" hangingPunct="1">
              <a:buFont typeface="Arial" panose="020B0604020202020204" pitchFamily="34" charset="0"/>
              <a:buNone/>
              <a:defRPr sz="1200" smtClean="0">
                <a:latin typeface="Calibri" panose="020F0502020204030204" pitchFamily="34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075" name="日期占位符 2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 smtClean="0">
                <a:latin typeface="Calibri" panose="020F0502020204030204" pitchFamily="34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312879F5-A58E-40CC-8088-DEC4C127EE4C}" type="datetimeFigureOut">
              <a:rPr lang="zh-CN" altLang="en-US"/>
              <a:t>2021/7/19</a:t>
            </a:fld>
            <a:endParaRPr lang="zh-CN" altLang="en-US"/>
          </a:p>
        </p:txBody>
      </p:sp>
      <p:sp>
        <p:nvSpPr>
          <p:cNvPr id="7172" name="幻灯片图像占位符 3"/>
          <p:cNvSpPr>
            <a:spLocks noGrp="1" noRot="1" noChangeAspect="1" noChangeArrowheads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sp>
      <p:sp>
        <p:nvSpPr>
          <p:cNvPr id="3077" name="备注占位符 4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3078" name="页脚占位符 5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eaLnBrk="1" hangingPunct="1">
              <a:buFont typeface="Arial" panose="020B0604020202020204" pitchFamily="34" charset="0"/>
              <a:buNone/>
              <a:defRPr sz="1200" smtClean="0">
                <a:latin typeface="Calibri" panose="020F0502020204030204" pitchFamily="34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079" name="灯片编号占位符 6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 eaLnBrk="1" hangingPunct="1">
              <a:buFont typeface="Arial" panose="020B0604020202020204" pitchFamily="34" charset="0"/>
              <a:buNone/>
              <a:defRPr sz="1200" smtClean="0">
                <a:latin typeface="Calibri" panose="020F0502020204030204" pitchFamily="34" charset="0"/>
                <a:ea typeface="SimSun" panose="02010600030101010101" pitchFamily="2" charset="-122"/>
              </a:defRPr>
            </a:lvl1pPr>
          </a:lstStyle>
          <a:p>
            <a:pPr>
              <a:defRPr/>
            </a:pPr>
            <a:fld id="{111BABB2-13EF-41F9-9DE8-3A95FCCAA487}" type="slidenum">
              <a:rPr lang="zh-CN" altLang="en-US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anose="020F0502020204030204" pitchFamily="34" charset="0"/>
        <a:ea typeface="SimSun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1BABB2-13EF-41F9-9DE8-3A95FCCAA487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16387" name="备注占位符 2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6388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9pPr>
          </a:lstStyle>
          <a:p>
            <a:pPr algn="r" eaLnBrk="1" hangingPunct="1"/>
            <a:fld id="{92190D3A-9D96-4FF1-B179-1F98E0A443C3}" type="slidenum">
              <a:rPr lang="zh-CN" altLang="en-US" sz="1200">
                <a:latin typeface="Calibri" panose="020F0502020204030204" pitchFamily="34" charset="0"/>
                <a:ea typeface="SimSun" panose="02010600030101010101" pitchFamily="2" charset="-122"/>
              </a:rPr>
              <a:t>10</a:t>
            </a:fld>
            <a:endParaRPr lang="en-US" altLang="zh-CN" sz="1200">
              <a:latin typeface="Calibri" panose="020F0502020204030204" pitchFamily="34" charset="0"/>
              <a:ea typeface="SimSun" panose="02010600030101010101" pitchFamily="2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1BABB2-13EF-41F9-9DE8-3A95FCCAA487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16387" name="备注占位符 2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6388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9pPr>
          </a:lstStyle>
          <a:p>
            <a:pPr algn="r" eaLnBrk="1" hangingPunct="1"/>
            <a:fld id="{92190D3A-9D96-4FF1-B179-1F98E0A443C3}" type="slidenum">
              <a:rPr lang="zh-CN" altLang="en-US" sz="1200">
                <a:latin typeface="Calibri" panose="020F0502020204030204" pitchFamily="34" charset="0"/>
                <a:ea typeface="SimSun" panose="02010600030101010101" pitchFamily="2" charset="-122"/>
              </a:rPr>
              <a:t>12</a:t>
            </a:fld>
            <a:endParaRPr lang="en-US" altLang="zh-CN" sz="1200">
              <a:latin typeface="Calibri" panose="020F0502020204030204" pitchFamily="34" charset="0"/>
              <a:ea typeface="SimSun" panose="02010600030101010101" pitchFamily="2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1BABB2-13EF-41F9-9DE8-3A95FCCAA487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16387" name="备注占位符 2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6388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9pPr>
          </a:lstStyle>
          <a:p>
            <a:pPr algn="r" eaLnBrk="1" hangingPunct="1"/>
            <a:fld id="{92190D3A-9D96-4FF1-B179-1F98E0A443C3}" type="slidenum">
              <a:rPr lang="zh-CN" altLang="en-US" sz="1200">
                <a:latin typeface="Calibri" panose="020F0502020204030204" pitchFamily="34" charset="0"/>
                <a:ea typeface="SimSun" panose="02010600030101010101" pitchFamily="2" charset="-122"/>
              </a:rPr>
              <a:t>14</a:t>
            </a:fld>
            <a:endParaRPr lang="en-US" altLang="zh-CN" sz="1200">
              <a:latin typeface="Calibri" panose="020F0502020204030204" pitchFamily="34" charset="0"/>
              <a:ea typeface="SimSun" panose="02010600030101010101" pitchFamily="2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1BABB2-13EF-41F9-9DE8-3A95FCCAA487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38F04A-84B0-4E5D-A1A7-EE43D6EF2A66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E38F04A-84B0-4E5D-A1A7-EE43D6EF2A66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1BABB2-13EF-41F9-9DE8-3A95FCCAA487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1BABB2-13EF-41F9-9DE8-3A95FCCAA487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7891" name="备注占位符 2"/>
          <p:cNvSpPr>
            <a:spLocks noGrp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37892" name="灯片编号占位符 3"/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9pPr>
          </a:lstStyle>
          <a:p>
            <a:fld id="{745B0E0F-3748-4864-8FFA-ACE3A7BCE6CB}" type="slidenum">
              <a:rPr lang="zh-CN" altLang="en-US">
                <a:latin typeface="Calibri" panose="020F0502020204030204" pitchFamily="34" charset="0"/>
                <a:ea typeface="SimSun" panose="02010600030101010101" pitchFamily="2" charset="-122"/>
              </a:rPr>
              <a:t>6</a:t>
            </a:fld>
            <a:endParaRPr lang="zh-CN" altLang="en-US">
              <a:latin typeface="Calibri" panose="020F0502020204030204" pitchFamily="34" charset="0"/>
              <a:ea typeface="SimSun" panose="02010600030101010101" pitchFamily="2" charset="-122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1BABB2-13EF-41F9-9DE8-3A95FCCAA487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幻灯片图像占位符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noFill/>
          <a:ln w="12700">
            <a:solidFill>
              <a:srgbClr val="000000"/>
            </a:solidFill>
            <a:miter lim="800000"/>
          </a:ln>
        </p:spPr>
      </p:sp>
      <p:sp>
        <p:nvSpPr>
          <p:cNvPr id="16387" name="备注占位符 2"/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t"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16388" name="灯片编号占位符 3"/>
          <p:cNvSpPr txBox="1">
            <a:spLocks noGrp="1" noChangeArrowheads="1"/>
          </p:cNvSpPr>
          <p:nvPr/>
        </p:nvSpPr>
        <p:spPr bwMode="auto"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b"/>
          <a:lstStyle>
            <a:lvl1pPr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1pPr>
            <a:lvl2pPr marL="742950" indent="-28575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2pPr>
            <a:lvl3pPr marL="11430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3pPr>
            <a:lvl4pPr marL="16002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4pPr>
            <a:lvl5pPr marL="2057400" indent="-228600"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9pPr>
          </a:lstStyle>
          <a:p>
            <a:pPr algn="r" eaLnBrk="1" hangingPunct="1"/>
            <a:fld id="{92190D3A-9D96-4FF1-B179-1F98E0A443C3}" type="slidenum">
              <a:rPr lang="zh-CN" altLang="en-US" sz="1200">
                <a:latin typeface="Calibri" panose="020F0502020204030204" pitchFamily="34" charset="0"/>
                <a:ea typeface="SimSun" panose="02010600030101010101" pitchFamily="2" charset="-122"/>
              </a:rPr>
              <a:t>8</a:t>
            </a:fld>
            <a:endParaRPr lang="en-US" altLang="zh-CN" sz="1200">
              <a:latin typeface="Calibri" panose="020F0502020204030204" pitchFamily="34" charset="0"/>
              <a:ea typeface="SimSun" panose="02010600030101010101" pitchFamily="2" charset="-122"/>
            </a:endParaRPr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111BABB2-13EF-41F9-9DE8-3A95FCCAA487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5085261"/>
            <a:ext cx="9144000" cy="848179"/>
          </a:xfrm>
        </p:spPr>
        <p:txBody>
          <a:bodyPr anchor="ctr" anchorCtr="0">
            <a:normAutofit/>
          </a:bodyPr>
          <a:lstStyle>
            <a:lvl1pPr algn="ctr">
              <a:defRPr sz="4800" b="1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5933440"/>
            <a:ext cx="9144000" cy="508000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400">
                <a:solidFill>
                  <a:schemeClr val="bg1">
                    <a:lumMod val="6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522720"/>
            <a:ext cx="2743200" cy="294640"/>
          </a:xfrm>
        </p:spPr>
        <p:txBody>
          <a:bodyPr>
            <a:normAutofit/>
          </a:bodyPr>
          <a:lstStyle/>
          <a:p>
            <a:fld id="{C764DE79-268F-4C1A-8933-263129D2AF90}" type="datetimeFigureOut">
              <a:rPr lang="en-US" dirty="0"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038600" y="6522720"/>
            <a:ext cx="4114800" cy="294640"/>
          </a:xfrm>
        </p:spPr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10600" y="6522720"/>
            <a:ext cx="2743200" cy="294640"/>
          </a:xfrm>
        </p:spPr>
        <p:txBody>
          <a:bodyPr>
            <a:norm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日期占位符 2"/>
          <p:cNvSpPr>
            <a:spLocks noGrp="1"/>
          </p:cNvSpPr>
          <p:nvPr>
            <p:ph type="dt" sz="half" idx="10"/>
          </p:nvPr>
        </p:nvSpPr>
        <p:spPr>
          <a:xfrm>
            <a:off x="838200" y="6356352"/>
            <a:ext cx="2743200" cy="365125"/>
          </a:xfrm>
        </p:spPr>
        <p:txBody>
          <a:bodyPr>
            <a:normAutofit/>
          </a:bodyPr>
          <a:lstStyle/>
          <a:p>
            <a:fld id="{13D0CE79-49FB-443D-BEF8-6B709DE8FD0C}" type="datetimeFigureOut">
              <a:rPr lang="zh-CN" altLang="en-US" smtClean="0"/>
              <a:t>2021/7/19</a:t>
            </a:fld>
            <a:endParaRPr lang="zh-CN" altLang="en-US"/>
          </a:p>
        </p:txBody>
      </p:sp>
      <p:sp>
        <p:nvSpPr>
          <p:cNvPr id="7" name="页脚占位符 3"/>
          <p:cNvSpPr>
            <a:spLocks noGrp="1"/>
          </p:cNvSpPr>
          <p:nvPr>
            <p:ph type="ftr" sz="quarter" idx="11"/>
          </p:nvPr>
        </p:nvSpPr>
        <p:spPr>
          <a:xfrm>
            <a:off x="4038600" y="6356352"/>
            <a:ext cx="4114800" cy="365125"/>
          </a:xfrm>
        </p:spPr>
        <p:txBody>
          <a:bodyPr>
            <a:normAutofit/>
          </a:bodyPr>
          <a:lstStyle/>
          <a:p>
            <a:endParaRPr lang="zh-CN" altLang="en-US"/>
          </a:p>
        </p:txBody>
      </p:sp>
      <p:sp>
        <p:nvSpPr>
          <p:cNvPr id="8" name="灯片编号占位符 4"/>
          <p:cNvSpPr>
            <a:spLocks noGrp="1"/>
          </p:cNvSpPr>
          <p:nvPr>
            <p:ph type="sldNum" sz="quarter" idx="12"/>
          </p:nvPr>
        </p:nvSpPr>
        <p:spPr>
          <a:xfrm>
            <a:off x="8610600" y="6356352"/>
            <a:ext cx="2743200" cy="365125"/>
          </a:xfrm>
        </p:spPr>
        <p:txBody>
          <a:bodyPr>
            <a:normAutofit/>
          </a:bodyPr>
          <a:lstStyle/>
          <a:p>
            <a:fld id="{EF906490-237C-474C-BA2E-D98840BC1F8F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内容占位符 7"/>
          <p:cNvSpPr>
            <a:spLocks noGrp="1"/>
          </p:cNvSpPr>
          <p:nvPr>
            <p:ph sz="quarter" idx="13"/>
          </p:nvPr>
        </p:nvSpPr>
        <p:spPr>
          <a:xfrm>
            <a:off x="838201" y="571503"/>
            <a:ext cx="10515601" cy="5649913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71025"/>
            <a:ext cx="10515600" cy="4316415"/>
          </a:xfrm>
        </p:spPr>
        <p:txBody>
          <a:bodyPr>
            <a:normAutofit/>
          </a:bodyPr>
          <a:lstStyle>
            <a:lvl1pPr marL="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1pPr>
            <a:lvl2pPr marL="45720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2pPr>
            <a:lvl3pPr marL="91440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3pPr>
            <a:lvl4pPr marL="137160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4pPr>
            <a:lvl5pPr marL="1828800" indent="0">
              <a:buFont typeface="Arial" panose="020B0604020202020204" pitchFamily="34" charset="0"/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C764DE79-268F-4C1A-8933-263129D2AF90}" type="datetimeFigureOut">
              <a:rPr lang="en-US" dirty="0"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2609850"/>
            <a:ext cx="10515600" cy="1152525"/>
          </a:xfrm>
        </p:spPr>
        <p:txBody>
          <a:bodyPr anchor="ctr" anchorCtr="0">
            <a:normAutofit/>
          </a:bodyPr>
          <a:lstStyle>
            <a:lvl1pPr algn="ctr"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3789363"/>
            <a:ext cx="10515600" cy="592137"/>
          </a:xfrm>
        </p:spPr>
        <p:txBody>
          <a:bodyPr anchor="ctr" anchorCtr="0"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C764DE79-268F-4C1A-8933-263129D2AF90}" type="datetimeFigureOut">
              <a:rPr lang="en-US" dirty="0"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文本框 6"/>
          <p:cNvSpPr txBox="1"/>
          <p:nvPr userDrawn="1"/>
        </p:nvSpPr>
        <p:spPr>
          <a:xfrm>
            <a:off x="1609963" y="3640596"/>
            <a:ext cx="8972074" cy="676800"/>
          </a:xfrm>
          <a:prstGeom prst="rect">
            <a:avLst/>
          </a:prstGeom>
          <a:blipFill dpi="0" rotWithShape="1">
            <a:blip r:embed="rId2"/>
            <a:srcRect/>
            <a:stretch>
              <a:fillRect t="-2000"/>
            </a:stretch>
          </a:blipFill>
        </p:spPr>
        <p:txBody>
          <a:bodyPr vert="horz" lIns="91440" tIns="45720" rIns="91440" bIns="45720" rtlCol="0" anchor="ctr">
            <a:normAutofit/>
          </a:bodyPr>
          <a:lstStyle>
            <a:defPPr>
              <a:defRPr lang="zh-CN"/>
            </a:defPPr>
            <a:lvl1pPr marL="0" indent="0" algn="ctr" defTabSz="91440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4"/>
              </a:buClr>
              <a:buFont typeface="Wingdings" panose="05000000000000000000" pitchFamily="2" charset="2"/>
              <a:buNone/>
              <a:defRPr sz="1800">
                <a:latin typeface="+mn-lt"/>
                <a:ea typeface="+mn-ea"/>
              </a:defRPr>
            </a:lvl1pPr>
            <a:lvl2pPr indent="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2pPr>
            <a:lvl3pPr indent="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3pPr>
            <a:lvl4pPr indent="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4pPr>
            <a:lvl5pPr indent="0" defTabSz="91440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5pPr>
            <a:lvl6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6pPr>
            <a:lvl7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7pPr>
            <a:lvl8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8pPr>
            <a:lvl9pPr indent="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</a:defRPr>
            </a:lvl9pPr>
          </a:lstStyle>
          <a:p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927542"/>
            <a:ext cx="5181600" cy="4290378"/>
          </a:xfrm>
        </p:spPr>
        <p:txBody>
          <a:bodyPr>
            <a:norm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tx1"/>
                </a:solidFill>
              </a:defRPr>
            </a:lvl2pPr>
            <a:lvl3pPr marL="914400" indent="0">
              <a:buNone/>
              <a:defRPr>
                <a:solidFill>
                  <a:schemeClr val="tx1"/>
                </a:solidFill>
              </a:defRPr>
            </a:lvl3pPr>
            <a:lvl4pPr marL="1371600" indent="0">
              <a:buNone/>
              <a:defRPr>
                <a:solidFill>
                  <a:schemeClr val="tx1"/>
                </a:solidFill>
              </a:defRPr>
            </a:lvl4pPr>
            <a:lvl5pPr marL="18288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927542"/>
            <a:ext cx="5181600" cy="4290378"/>
          </a:xfrm>
        </p:spPr>
        <p:txBody>
          <a:bodyPr>
            <a:normAutofit/>
          </a:bodyPr>
          <a:lstStyle>
            <a:lvl1pPr marL="0" indent="0">
              <a:buNone/>
              <a:defRPr>
                <a:solidFill>
                  <a:schemeClr val="tx1"/>
                </a:solidFill>
              </a:defRPr>
            </a:lvl1pPr>
            <a:lvl2pPr marL="457200" indent="0">
              <a:buNone/>
              <a:defRPr>
                <a:solidFill>
                  <a:schemeClr val="tx1"/>
                </a:solidFill>
              </a:defRPr>
            </a:lvl2pPr>
            <a:lvl3pPr marL="914400" indent="0">
              <a:buNone/>
              <a:defRPr>
                <a:solidFill>
                  <a:schemeClr val="tx1"/>
                </a:solidFill>
              </a:defRPr>
            </a:lvl3pPr>
            <a:lvl4pPr marL="1371600" indent="0">
              <a:buNone/>
              <a:defRPr>
                <a:solidFill>
                  <a:schemeClr val="tx1"/>
                </a:solidFill>
              </a:defRPr>
            </a:lvl4pPr>
            <a:lvl5pPr marL="1828800" indent="0">
              <a:buNone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C764DE79-268F-4C1A-8933-263129D2AF90}" type="datetimeFigureOut">
              <a:rPr lang="en-US" dirty="0"/>
              <a:t>7/19/2021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796415"/>
            <a:ext cx="5157787" cy="647700"/>
          </a:xfrm>
        </p:spPr>
        <p:txBody>
          <a:bodyPr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796415"/>
            <a:ext cx="5183188" cy="647700"/>
          </a:xfrm>
        </p:spPr>
        <p:txBody>
          <a:bodyPr anchor="b">
            <a:normAutofit/>
          </a:bodyPr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C764DE79-268F-4C1A-8933-263129D2AF90}" type="datetimeFigureOut">
              <a:rPr lang="en-US" dirty="0"/>
              <a:t>7/19/2021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平行四边形 2"/>
          <p:cNvSpPr>
            <a:spLocks noChangeArrowheads="1"/>
          </p:cNvSpPr>
          <p:nvPr userDrawn="1">
            <p:custDataLst>
              <p:tags r:id="rId1"/>
            </p:custDataLst>
          </p:nvPr>
        </p:nvSpPr>
        <p:spPr bwMode="auto">
          <a:xfrm>
            <a:off x="2551113" y="2183131"/>
            <a:ext cx="7089775" cy="1517650"/>
          </a:xfrm>
          <a:prstGeom prst="parallelogram">
            <a:avLst>
              <a:gd name="adj" fmla="val 30552"/>
            </a:avLst>
          </a:prstGeom>
          <a:solidFill>
            <a:schemeClr val="accent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>
            <a:normAutofit/>
          </a:bodyPr>
          <a:lstStyle>
            <a:lvl1pPr algn="just"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"/>
              <a:defRPr>
                <a:solidFill>
                  <a:srgbClr val="4061AA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algn="just"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  <a:buClr>
                <a:srgbClr val="A9B9DF"/>
              </a:buClr>
              <a:buFont typeface="幼圆" panose="02010509060101010101" pitchFamily="49" charset="-122"/>
              <a:buChar char=" "/>
              <a:defRPr sz="1400">
                <a:solidFill>
                  <a:srgbClr val="7D7D7D"/>
                </a:solidFill>
                <a:latin typeface="幼圆" panose="02010509060101010101" pitchFamily="49" charset="-122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9pPr>
          </a:lstStyle>
          <a:p>
            <a:pPr algn="ctr"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</a:pPr>
            <a:endParaRPr lang="zh-CN" altLang="en-US" sz="4800" b="1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2551113" y="2183130"/>
            <a:ext cx="7089775" cy="1517650"/>
          </a:xfrm>
          <a:noFill/>
        </p:spPr>
        <p:txBody>
          <a:bodyPr>
            <a:normAutofit/>
          </a:bodyPr>
          <a:lstStyle>
            <a:lvl1pPr algn="ctr">
              <a:defRPr sz="80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编辑标题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C764DE79-268F-4C1A-8933-263129D2AF90}" type="datetimeFigureOut">
              <a:rPr lang="en-US" dirty="0"/>
              <a:t>7/19/2021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6" name="平行四边形 3"/>
          <p:cNvSpPr>
            <a:spLocks noChangeArrowheads="1"/>
          </p:cNvSpPr>
          <p:nvPr userDrawn="1"/>
        </p:nvSpPr>
        <p:spPr bwMode="auto">
          <a:xfrm>
            <a:off x="3655485" y="3822700"/>
            <a:ext cx="8536516" cy="425450"/>
          </a:xfrm>
          <a:prstGeom prst="parallelogram">
            <a:avLst>
              <a:gd name="adj" fmla="val 0"/>
            </a:avLst>
          </a:prstGeom>
          <a:solidFill>
            <a:schemeClr val="accent4"/>
          </a:solidFill>
          <a:ln>
            <a:noFill/>
          </a:ln>
        </p:spPr>
        <p:txBody>
          <a:bodyPr anchor="ctr">
            <a:normAutofit/>
          </a:bodyPr>
          <a:lstStyle>
            <a:lvl1pPr algn="just">
              <a:lnSpc>
                <a:spcPct val="11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" panose="05000000000000000000" pitchFamily="2" charset="2"/>
              <a:buChar char=""/>
              <a:defRPr sz="2400">
                <a:solidFill>
                  <a:schemeClr val="accent1"/>
                </a:solidFill>
                <a:latin typeface="幼圆" panose="02010509060101010101" pitchFamily="49" charset="-122"/>
                <a:ea typeface="黑体" panose="02010609060101010101" pitchFamily="49" charset="-122"/>
              </a:defRPr>
            </a:lvl1pPr>
            <a:lvl2pPr marL="742950" indent="-285750" algn="just">
              <a:lnSpc>
                <a:spcPct val="120000"/>
              </a:lnSpc>
              <a:spcAft>
                <a:spcPts val="600"/>
              </a:spcAft>
              <a:buClr>
                <a:srgbClr val="83BBDD"/>
              </a:buClr>
              <a:buFont typeface="幼圆" panose="02010509060101010101" pitchFamily="49" charset="-122"/>
              <a:buChar char=" "/>
              <a:defRPr sz="1600">
                <a:solidFill>
                  <a:schemeClr val="tx1"/>
                </a:solidFill>
                <a:latin typeface="幼圆" panose="02010509060101010101" pitchFamily="49" charset="-122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Arial" panose="020B0604020202020204" pitchFamily="34" charset="0"/>
                <a:ea typeface="幼圆" panose="02010509060101010101" pitchFamily="49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SzTx/>
              <a:buFont typeface="Wingdings" panose="05000000000000000000" pitchFamily="2" charset="2"/>
              <a:buNone/>
              <a:defRPr/>
            </a:pPr>
            <a:endParaRPr lang="zh-CN" altLang="zh-CN" sz="1600">
              <a:solidFill>
                <a:srgbClr val="ACD1E8"/>
              </a:solidFill>
              <a:ea typeface="幼圆" panose="02010509060101010101" pitchFamily="49" charset="-122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C764DE79-268F-4C1A-8933-263129D2AF90}" type="datetimeFigureOut">
              <a:rPr lang="en-US" dirty="0"/>
              <a:t>7/19/2021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987424"/>
            <a:ext cx="3932237" cy="106997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C764DE79-268F-4C1A-8933-263129D2AF90}" type="datetimeFigureOut">
              <a:rPr lang="en-US" dirty="0"/>
              <a:t>7/19/2021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 hasCustomPrompt="1"/>
          </p:nvPr>
        </p:nvSpPr>
        <p:spPr>
          <a:xfrm>
            <a:off x="10180320" y="1036319"/>
            <a:ext cx="1173480" cy="5140643"/>
          </a:xfrm>
        </p:spPr>
        <p:txBody>
          <a:bodyPr vert="eaVert">
            <a:normAutofit/>
          </a:bodyPr>
          <a:lstStyle/>
          <a:p>
            <a:r>
              <a:rPr lang="zh-CN" altLang="en-US" dirty="0"/>
              <a:t>编辑标题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036319"/>
            <a:ext cx="9235440" cy="5140643"/>
          </a:xfrm>
        </p:spPr>
        <p:txBody>
          <a:bodyPr vert="eaVert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>
            <a:normAutofit/>
          </a:bodyPr>
          <a:lstStyle/>
          <a:p>
            <a:fld id="{C764DE79-268F-4C1A-8933-263129D2AF90}" type="datetimeFigureOut">
              <a:rPr lang="en-US" dirty="0"/>
              <a:t>7/19/2021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2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12"/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176" y="0"/>
            <a:ext cx="12195175" cy="27670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838200" y="568960"/>
            <a:ext cx="10515600" cy="1121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2E62FA2D-8AD8-4839-8284-DBE6C369225F}" type="datetimeFigureOut">
              <a:rPr lang="zh-CN" altLang="en-US" smtClean="0"/>
              <a:t>2021/7/19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r">
              <a:defRPr sz="1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519A5171-AC11-41CE-8B52-CDB574A4F0EB}" type="slidenum">
              <a:rPr lang="zh-CN" alt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accent1">
              <a:lumMod val="50000"/>
            </a:schemeClr>
          </a:solidFill>
          <a:effectLst>
            <a:glow rad="139700">
              <a:srgbClr val="60A8FF">
                <a:alpha val="14902"/>
              </a:srgbClr>
            </a:glow>
          </a:effectLst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>
            <a:lumMod val="75000"/>
          </a:schemeClr>
        </a:buClr>
        <a:buFont typeface="Wingdings" panose="05000000000000000000" pitchFamily="2" charset="2"/>
        <a:buChar char="m"/>
        <a:defRPr sz="2400" kern="1200">
          <a:solidFill>
            <a:schemeClr val="accent2">
              <a:lumMod val="75000"/>
            </a:schemeClr>
          </a:solidFill>
          <a:latin typeface="+mn-lt"/>
          <a:ea typeface="+mn-ea"/>
          <a:cs typeface="+mn-cs"/>
        </a:defRPr>
      </a:lvl1pPr>
      <a:lvl2pPr marL="800100" indent="-3429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257300" indent="-3429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57350" indent="-2857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114550" indent="-28575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6.xml"/><Relationship Id="rId2" Type="http://schemas.openxmlformats.org/officeDocument/2006/relationships/tags" Target="../tags/tag5.xml"/><Relationship Id="rId1" Type="http://schemas.openxmlformats.org/officeDocument/2006/relationships/tags" Target="../tags/tag4.xml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54.xml"/><Relationship Id="rId2" Type="http://schemas.openxmlformats.org/officeDocument/2006/relationships/tags" Target="../tags/tag53.xml"/><Relationship Id="rId1" Type="http://schemas.openxmlformats.org/officeDocument/2006/relationships/tags" Target="../tags/tag52.xml"/><Relationship Id="rId6" Type="http://schemas.openxmlformats.org/officeDocument/2006/relationships/image" Target="../media/image6.GIF"/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57.xml"/><Relationship Id="rId2" Type="http://schemas.openxmlformats.org/officeDocument/2006/relationships/tags" Target="../tags/tag56.xml"/><Relationship Id="rId1" Type="http://schemas.openxmlformats.org/officeDocument/2006/relationships/tags" Target="../tags/tag55.xml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tags" Target="../tags/tag60.xml"/><Relationship Id="rId2" Type="http://schemas.openxmlformats.org/officeDocument/2006/relationships/tags" Target="../tags/tag59.xml"/><Relationship Id="rId1" Type="http://schemas.openxmlformats.org/officeDocument/2006/relationships/tags" Target="../tags/tag58.xml"/><Relationship Id="rId6" Type="http://schemas.openxmlformats.org/officeDocument/2006/relationships/image" Target="../media/image7.png"/><Relationship Id="rId5" Type="http://schemas.openxmlformats.org/officeDocument/2006/relationships/notesSlide" Target="../notesSlides/notesSlide12.xml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tags" Target="../tags/tag63.xml"/><Relationship Id="rId2" Type="http://schemas.openxmlformats.org/officeDocument/2006/relationships/tags" Target="../tags/tag62.xml"/><Relationship Id="rId1" Type="http://schemas.openxmlformats.org/officeDocument/2006/relationships/tags" Target="../tags/tag61.xml"/><Relationship Id="rId5" Type="http://schemas.openxmlformats.org/officeDocument/2006/relationships/notesSlide" Target="../notesSlides/notesSlide13.xml"/><Relationship Id="rId4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tags" Target="../tags/tag66.xml"/><Relationship Id="rId2" Type="http://schemas.openxmlformats.org/officeDocument/2006/relationships/tags" Target="../tags/tag65.xml"/><Relationship Id="rId1" Type="http://schemas.openxmlformats.org/officeDocument/2006/relationships/tags" Target="../tags/tag64.xml"/><Relationship Id="rId6" Type="http://schemas.openxmlformats.org/officeDocument/2006/relationships/image" Target="../media/image8.GIF"/><Relationship Id="rId5" Type="http://schemas.openxmlformats.org/officeDocument/2006/relationships/notesSlide" Target="../notesSlides/notesSlide14.xml"/><Relationship Id="rId4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tags" Target="../tags/tag68.xml"/><Relationship Id="rId1" Type="http://schemas.openxmlformats.org/officeDocument/2006/relationships/tags" Target="../tags/tag67.xml"/><Relationship Id="rId4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5" Type="http://schemas.openxmlformats.org/officeDocument/2006/relationships/notesSlide" Target="../notesSlides/notesSlide2.xml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tags" Target="../tags/tag10.xml"/><Relationship Id="rId6" Type="http://schemas.openxmlformats.org/officeDocument/2006/relationships/image" Target="../media/image4.jpeg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tags" Target="../tags/tag13.xml"/><Relationship Id="rId6" Type="http://schemas.openxmlformats.org/officeDocument/2006/relationships/slide" Target="slide1.xml"/><Relationship Id="rId5" Type="http://schemas.openxmlformats.org/officeDocument/2006/relationships/notesSlide" Target="../notesSlides/notesSlide4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23.xml"/><Relationship Id="rId13" Type="http://schemas.openxmlformats.org/officeDocument/2006/relationships/tags" Target="../tags/tag28.xml"/><Relationship Id="rId3" Type="http://schemas.openxmlformats.org/officeDocument/2006/relationships/tags" Target="../tags/tag18.xml"/><Relationship Id="rId7" Type="http://schemas.openxmlformats.org/officeDocument/2006/relationships/tags" Target="../tags/tag22.xml"/><Relationship Id="rId12" Type="http://schemas.openxmlformats.org/officeDocument/2006/relationships/tags" Target="../tags/tag27.xml"/><Relationship Id="rId17" Type="http://schemas.openxmlformats.org/officeDocument/2006/relationships/slide" Target="slide1.xml"/><Relationship Id="rId2" Type="http://schemas.openxmlformats.org/officeDocument/2006/relationships/tags" Target="../tags/tag17.xml"/><Relationship Id="rId16" Type="http://schemas.openxmlformats.org/officeDocument/2006/relationships/notesSlide" Target="../notesSlides/notesSlide5.xml"/><Relationship Id="rId1" Type="http://schemas.openxmlformats.org/officeDocument/2006/relationships/tags" Target="../tags/tag16.xml"/><Relationship Id="rId6" Type="http://schemas.openxmlformats.org/officeDocument/2006/relationships/tags" Target="../tags/tag21.xml"/><Relationship Id="rId11" Type="http://schemas.openxmlformats.org/officeDocument/2006/relationships/tags" Target="../tags/tag26.xml"/><Relationship Id="rId5" Type="http://schemas.openxmlformats.org/officeDocument/2006/relationships/tags" Target="../tags/tag20.xml"/><Relationship Id="rId15" Type="http://schemas.openxmlformats.org/officeDocument/2006/relationships/slideLayout" Target="../slideLayouts/slideLayout2.xml"/><Relationship Id="rId10" Type="http://schemas.openxmlformats.org/officeDocument/2006/relationships/tags" Target="../tags/tag25.xml"/><Relationship Id="rId4" Type="http://schemas.openxmlformats.org/officeDocument/2006/relationships/tags" Target="../tags/tag19.xml"/><Relationship Id="rId9" Type="http://schemas.openxmlformats.org/officeDocument/2006/relationships/tags" Target="../tags/tag24.xml"/><Relationship Id="rId14" Type="http://schemas.openxmlformats.org/officeDocument/2006/relationships/tags" Target="../tags/tag29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tags" Target="../tags/tag37.xml"/><Relationship Id="rId13" Type="http://schemas.openxmlformats.org/officeDocument/2006/relationships/tags" Target="../tags/tag42.xml"/><Relationship Id="rId3" Type="http://schemas.openxmlformats.org/officeDocument/2006/relationships/tags" Target="../tags/tag32.xml"/><Relationship Id="rId7" Type="http://schemas.openxmlformats.org/officeDocument/2006/relationships/tags" Target="../tags/tag36.xml"/><Relationship Id="rId12" Type="http://schemas.openxmlformats.org/officeDocument/2006/relationships/tags" Target="../tags/tag41.xml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6" Type="http://schemas.openxmlformats.org/officeDocument/2006/relationships/tags" Target="../tags/tag35.xml"/><Relationship Id="rId11" Type="http://schemas.openxmlformats.org/officeDocument/2006/relationships/tags" Target="../tags/tag40.xml"/><Relationship Id="rId5" Type="http://schemas.openxmlformats.org/officeDocument/2006/relationships/tags" Target="../tags/tag34.xml"/><Relationship Id="rId15" Type="http://schemas.openxmlformats.org/officeDocument/2006/relationships/notesSlide" Target="../notesSlides/notesSlide6.xml"/><Relationship Id="rId10" Type="http://schemas.openxmlformats.org/officeDocument/2006/relationships/tags" Target="../tags/tag39.xml"/><Relationship Id="rId4" Type="http://schemas.openxmlformats.org/officeDocument/2006/relationships/tags" Target="../tags/tag33.xml"/><Relationship Id="rId9" Type="http://schemas.openxmlformats.org/officeDocument/2006/relationships/tags" Target="../tags/tag38.xml"/><Relationship Id="rId1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45.xml"/><Relationship Id="rId2" Type="http://schemas.openxmlformats.org/officeDocument/2006/relationships/tags" Target="../tags/tag44.xml"/><Relationship Id="rId1" Type="http://schemas.openxmlformats.org/officeDocument/2006/relationships/tags" Target="../tags/tag43.xml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48.xml"/><Relationship Id="rId2" Type="http://schemas.openxmlformats.org/officeDocument/2006/relationships/tags" Target="../tags/tag47.xml"/><Relationship Id="rId1" Type="http://schemas.openxmlformats.org/officeDocument/2006/relationships/tags" Target="../tags/tag46.xml"/><Relationship Id="rId6" Type="http://schemas.openxmlformats.org/officeDocument/2006/relationships/image" Target="../media/image5.jpeg"/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51.xml"/><Relationship Id="rId2" Type="http://schemas.openxmlformats.org/officeDocument/2006/relationships/tags" Target="../tags/tag50.xml"/><Relationship Id="rId1" Type="http://schemas.openxmlformats.org/officeDocument/2006/relationships/tags" Target="../tags/tag49.xml"/><Relationship Id="rId5" Type="http://schemas.openxmlformats.org/officeDocument/2006/relationships/notesSlide" Target="../notesSlides/notesSlide9.xml"/><Relationship Id="rId4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  <p:custDataLst>
              <p:tags r:id="rId2"/>
            </p:custDataLst>
          </p:nvPr>
        </p:nvSpPr>
        <p:spPr/>
        <p:txBody>
          <a:bodyPr wrap="square">
            <a:normAutofit fontScale="90000"/>
          </a:bodyPr>
          <a:lstStyle/>
          <a:p>
            <a:pPr>
              <a:spcAft>
                <a:spcPts val="0"/>
              </a:spcAft>
              <a:defRPr/>
            </a:pPr>
            <a:r>
              <a:rPr lang="en-US" altLang="zh-CN" sz="4000" dirty="0"/>
              <a:t>AUTONOMOUS CARS</a:t>
            </a:r>
            <a:br>
              <a:rPr lang="en-US" altLang="zh-CN" sz="4000" dirty="0"/>
            </a:br>
            <a:r>
              <a:rPr lang="en-US" altLang="zh-CN" sz="4000" dirty="0"/>
              <a:t>Article By </a:t>
            </a:r>
            <a:r>
              <a:rPr lang="en-US" altLang="zh-CN" sz="4000" i="1" u="sng" dirty="0">
                <a:effectLst>
                  <a:glow rad="139700">
                    <a:srgbClr val="60A8FF">
                      <a:alpha val="14902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Aman </a:t>
            </a:r>
            <a:r>
              <a:rPr lang="en-US" altLang="zh-CN" sz="4000" i="1" u="sng" dirty="0" err="1">
                <a:effectLst>
                  <a:glow rad="139700">
                    <a:srgbClr val="60A8FF">
                      <a:alpha val="14902"/>
                    </a:srgb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KumarJha</a:t>
            </a:r>
            <a:endParaRPr lang="en-US" altLang="zh-CN" sz="4000" i="1" u="sng" dirty="0">
              <a:effectLst>
                <a:glow rad="139700">
                  <a:srgbClr val="60A8FF">
                    <a:alpha val="14902"/>
                  </a:srgb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2525489" y="6022569"/>
            <a:ext cx="7097480" cy="539596"/>
          </a:xfrm>
        </p:spPr>
        <p:txBody>
          <a:bodyPr wrap="square" rtlCol="0" anchor="t" anchorCtr="0">
            <a:normAutofit/>
          </a:bodyPr>
          <a:lstStyle/>
          <a:p>
            <a:pPr>
              <a:defRPr/>
            </a:pPr>
            <a:r>
              <a:rPr lang="en-US" altLang="zh-CN" dirty="0"/>
              <a:t>Deep Learning </a:t>
            </a: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7" name="矩形 1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128964" y="3324226"/>
            <a:ext cx="6224587" cy="798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 algn="just"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"/>
              <a:defRPr>
                <a:solidFill>
                  <a:srgbClr val="4061AA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algn="just"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  <a:buClr>
                <a:srgbClr val="A9B9DF"/>
              </a:buClr>
              <a:buFont typeface="幼圆" panose="02010509060101010101" pitchFamily="49" charset="-122"/>
              <a:buChar char=" "/>
              <a:defRPr sz="1400">
                <a:solidFill>
                  <a:srgbClr val="7D7D7D"/>
                </a:solidFill>
                <a:latin typeface="幼圆" panose="02010509060101010101" pitchFamily="49" charset="-122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9pPr>
          </a:lstStyle>
          <a:p>
            <a:pPr algn="l" eaLnBrk="1" hangingPunct="1">
              <a:lnSpc>
                <a:spcPct val="13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None/>
            </a:pPr>
            <a:endParaRPr lang="zh-CN" altLang="en-US" dirty="0">
              <a:solidFill>
                <a:schemeClr val="tx1"/>
              </a:solidFill>
              <a:latin typeface="+mn-lt"/>
              <a:ea typeface="+mn-ea"/>
            </a:endParaRPr>
          </a:p>
        </p:txBody>
      </p:sp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838200" y="568960"/>
            <a:ext cx="10515600" cy="1121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defTabSz="914400" eaLnBrk="1" latinLnBrk="0" hangingPunct="1">
              <a:lnSpc>
                <a:spcPct val="90000"/>
              </a:lnSpc>
              <a:spcAft>
                <a:spcPts val="0"/>
              </a:spcAft>
              <a:buNone/>
              <a:defRPr sz="4400" b="1">
                <a:solidFill>
                  <a:schemeClr val="accent1">
                    <a:lumMod val="50000"/>
                  </a:schemeClr>
                </a:solidFill>
                <a:effectLst>
                  <a:glow rad="139700">
                    <a:srgbClr val="60A8FF">
                      <a:alpha val="14902"/>
                    </a:srgbClr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/>
              <a:t>Localization </a:t>
            </a:r>
          </a:p>
        </p:txBody>
      </p:sp>
      <p:pic>
        <p:nvPicPr>
          <p:cNvPr id="3" name="Picture 2" descr="Localization Visual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14600" y="2030095"/>
            <a:ext cx="6616065" cy="398018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pPr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PLANNING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 wrap="square" rtlCol="0">
            <a:normAutofit/>
          </a:bodyPr>
          <a:lstStyle/>
          <a:p>
            <a:pPr>
              <a:defRPr/>
            </a:pPr>
            <a:r>
              <a:rPr lang="en-US" altLang="zh-CN" dirty="0">
                <a:solidFill>
                  <a:schemeClr val="tx1">
                    <a:lumMod val="60000"/>
                    <a:lumOff val="40000"/>
                  </a:schemeClr>
                </a:solidFill>
              </a:rPr>
              <a:t>The Mind Of The Car To Take The Best Turns </a:t>
            </a:r>
          </a:p>
        </p:txBody>
      </p:sp>
    </p:spTree>
    <p:custDataLst>
      <p:tags r:id="rId1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7" name="矩形 1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128964" y="3324226"/>
            <a:ext cx="6224587" cy="798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 algn="just"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"/>
              <a:defRPr>
                <a:solidFill>
                  <a:srgbClr val="4061AA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algn="just"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  <a:buClr>
                <a:srgbClr val="A9B9DF"/>
              </a:buClr>
              <a:buFont typeface="幼圆" panose="02010509060101010101" pitchFamily="49" charset="-122"/>
              <a:buChar char=" "/>
              <a:defRPr sz="1400">
                <a:solidFill>
                  <a:srgbClr val="7D7D7D"/>
                </a:solidFill>
                <a:latin typeface="幼圆" panose="02010509060101010101" pitchFamily="49" charset="-122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9pPr>
          </a:lstStyle>
          <a:p>
            <a:pPr algn="l" eaLnBrk="1" hangingPunct="1">
              <a:lnSpc>
                <a:spcPct val="13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None/>
            </a:pPr>
            <a:endParaRPr lang="zh-CN" altLang="en-US" dirty="0">
              <a:solidFill>
                <a:schemeClr val="tx1"/>
              </a:solidFill>
              <a:latin typeface="+mn-lt"/>
              <a:ea typeface="+mn-ea"/>
            </a:endParaRPr>
          </a:p>
        </p:txBody>
      </p:sp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838200" y="568960"/>
            <a:ext cx="10515600" cy="1121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defTabSz="914400" eaLnBrk="1" latinLnBrk="0" hangingPunct="1">
              <a:lnSpc>
                <a:spcPct val="90000"/>
              </a:lnSpc>
              <a:spcAft>
                <a:spcPts val="0"/>
              </a:spcAft>
              <a:buNone/>
              <a:defRPr sz="4400" b="1">
                <a:solidFill>
                  <a:schemeClr val="accent1">
                    <a:lumMod val="50000"/>
                  </a:schemeClr>
                </a:solidFill>
                <a:effectLst>
                  <a:glow rad="139700">
                    <a:srgbClr val="60A8FF">
                      <a:alpha val="14902"/>
                    </a:srgbClr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/>
              <a:t>Planning  </a:t>
            </a:r>
          </a:p>
        </p:txBody>
      </p:sp>
      <p:pic>
        <p:nvPicPr>
          <p:cNvPr id="3" name="Picture 2" descr="Planni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41855" y="1554480"/>
            <a:ext cx="7891145" cy="4957445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pPr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CONTROL 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 wrap="square" rtlCol="0">
            <a:normAutofit/>
          </a:bodyPr>
          <a:lstStyle/>
          <a:p>
            <a:pPr>
              <a:defRPr/>
            </a:pPr>
            <a:r>
              <a:rPr lang="en-US" altLang="zh-CN" dirty="0">
                <a:solidFill>
                  <a:schemeClr val="tx1">
                    <a:lumMod val="60000"/>
                    <a:lumOff val="40000"/>
                  </a:schemeClr>
                </a:solidFill>
              </a:rPr>
              <a:t>Motional Control Over The Car</a:t>
            </a:r>
          </a:p>
        </p:txBody>
      </p:sp>
    </p:spTree>
    <p:custDataLst>
      <p:tags r:id="rId1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7" name="矩形 1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168334" y="3332481"/>
            <a:ext cx="6224587" cy="798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 algn="just"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"/>
              <a:defRPr>
                <a:solidFill>
                  <a:srgbClr val="4061AA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algn="just"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  <a:buClr>
                <a:srgbClr val="A9B9DF"/>
              </a:buClr>
              <a:buFont typeface="幼圆" panose="02010509060101010101" pitchFamily="49" charset="-122"/>
              <a:buChar char=" "/>
              <a:defRPr sz="1400">
                <a:solidFill>
                  <a:srgbClr val="7D7D7D"/>
                </a:solidFill>
                <a:latin typeface="幼圆" panose="02010509060101010101" pitchFamily="49" charset="-122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9pPr>
          </a:lstStyle>
          <a:p>
            <a:pPr algn="l" eaLnBrk="1" hangingPunct="1">
              <a:lnSpc>
                <a:spcPct val="13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None/>
            </a:pPr>
            <a:endParaRPr lang="zh-CN" altLang="en-US" dirty="0">
              <a:solidFill>
                <a:schemeClr val="tx1"/>
              </a:solidFill>
              <a:latin typeface="+mn-lt"/>
              <a:ea typeface="+mn-ea"/>
            </a:endParaRPr>
          </a:p>
        </p:txBody>
      </p:sp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838200" y="568960"/>
            <a:ext cx="10515600" cy="1121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defTabSz="914400" eaLnBrk="1" latinLnBrk="0" hangingPunct="1">
              <a:lnSpc>
                <a:spcPct val="90000"/>
              </a:lnSpc>
              <a:spcAft>
                <a:spcPts val="0"/>
              </a:spcAft>
              <a:buNone/>
              <a:defRPr sz="4400" b="1">
                <a:solidFill>
                  <a:schemeClr val="accent1">
                    <a:lumMod val="50000"/>
                  </a:schemeClr>
                </a:solidFill>
                <a:effectLst>
                  <a:glow rad="139700">
                    <a:srgbClr val="60A8FF">
                      <a:alpha val="14902"/>
                    </a:srgbClr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/>
              <a:t>Control </a:t>
            </a:r>
          </a:p>
        </p:txBody>
      </p:sp>
      <p:pic>
        <p:nvPicPr>
          <p:cNvPr id="3" name="Picture 2" descr="Control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142490" y="1691005"/>
            <a:ext cx="7620000" cy="428625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>
            <a:normAutofit/>
          </a:bodyPr>
          <a:lstStyle/>
          <a:p>
            <a:r>
              <a:rPr lang="en-US" altLang="zh-CN" sz="7200">
                <a:effectLst/>
              </a:rPr>
              <a:t>THANK YOU</a:t>
            </a:r>
            <a:endParaRPr lang="zh-CN" altLang="en-US" sz="7200" dirty="0">
              <a:effectLst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/>
          <a:lstStyle/>
          <a:p>
            <a:r>
              <a:rPr lang="en-US" altLang="zh-CN" sz="6000">
                <a:solidFill>
                  <a:schemeClr val="accent2">
                    <a:lumMod val="75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Introduction</a:t>
            </a:r>
          </a:p>
        </p:txBody>
      </p:sp>
      <p:sp>
        <p:nvSpPr>
          <p:cNvPr id="5" name="内容占位符 4"/>
          <p:cNvSpPr>
            <a:spLocks noGrp="1"/>
          </p:cNvSpPr>
          <p:nvPr>
            <p:ph idx="1"/>
            <p:custDataLst>
              <p:tags r:id="rId3"/>
            </p:custDataLst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>
                <a:latin typeface="NSimSun" panose="02010609030101010101" charset="-122"/>
                <a:ea typeface="NSimSun" panose="02010609030101010101" charset="-122"/>
              </a:rPr>
              <a:t>Autonomous Car Operates Without Human Involvement.They Rely On Cameras Sensors And Machine Learning Algorithms.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>
                <a:latin typeface="NSimSun" panose="02010609030101010101" charset="-122"/>
                <a:ea typeface="NSimSun" panose="02010609030101010101" charset="-122"/>
              </a:rPr>
              <a:t>Building An Autonoumous Car Requires A Lot Of Processing Power To Execute The Software.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>
                <a:latin typeface="NSimSun" panose="02010609030101010101" charset="-122"/>
                <a:ea typeface="NSimSun" panose="02010609030101010101" charset="-122"/>
              </a:rPr>
              <a:t>Like Humans The Self Driving Car Also Needs To See And View The Objects As Humans Do .Therefore The Cameras Used In The Cars Need To Be Properly Caliberated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000" b="1">
                <a:latin typeface="NSimSun" panose="02010609030101010101" charset="-122"/>
                <a:ea typeface="NSimSun" panose="02010609030101010101" charset="-122"/>
              </a:rPr>
              <a:t>Locating Cameras And Sensors At Different Parts Of The Car Will Help In Being Aware Of The Surrounding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000" b="1">
              <a:latin typeface="NSimSun" panose="02010609030101010101" charset="-122"/>
              <a:ea typeface="NSimSun" panose="02010609030101010101" charset="-122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>
            <p:custDataLst>
              <p:tags r:id="rId2"/>
            </p:custDataLst>
          </p:nvPr>
        </p:nvSpPr>
        <p:spPr>
          <a:xfrm>
            <a:off x="1554600" y="320279"/>
            <a:ext cx="9082800" cy="939600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  <a:scene3d>
              <a:camera prst="orthographicFront"/>
              <a:lightRig rig="threePt" dir="t"/>
            </a:scene3d>
          </a:bodyPr>
          <a:lstStyle>
            <a:defPPr>
              <a:defRPr lang="zh-CN"/>
            </a:defPPr>
            <a:lvl1pPr>
              <a:defRPr sz="3200">
                <a:solidFill>
                  <a:schemeClr val="accent1">
                    <a:lumMod val="7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altLang="zh-CN" sz="3600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文本框 3"/>
          <p:cNvSpPr txBox="1"/>
          <p:nvPr>
            <p:custDataLst>
              <p:tags r:id="rId3"/>
            </p:custDataLst>
          </p:nvPr>
        </p:nvSpPr>
        <p:spPr>
          <a:xfrm>
            <a:off x="1554600" y="5957267"/>
            <a:ext cx="9082800" cy="5976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>
            <a:defPPr>
              <a:defRPr lang="zh-CN"/>
            </a:defPPr>
            <a:lvl1pPr lvl="0" indent="0">
              <a:buNone/>
            </a:lvl1pPr>
            <a:lvl2pPr indent="0">
              <a:buNone/>
              <a:defRPr sz="1400"/>
            </a:lvl2pPr>
            <a:lvl3pPr indent="0">
              <a:buNone/>
              <a:defRPr sz="1200"/>
            </a:lvl3pPr>
            <a:lvl4pPr indent="0">
              <a:buNone/>
              <a:defRPr sz="1000"/>
            </a:lvl4pPr>
            <a:lvl5pPr indent="0">
              <a:buNone/>
              <a:defRPr sz="1000"/>
            </a:lvl5pPr>
            <a:lvl6pPr indent="0">
              <a:buNone/>
              <a:defRPr sz="1000"/>
            </a:lvl6pPr>
            <a:lvl7pPr indent="0">
              <a:buNone/>
              <a:defRPr sz="1000"/>
            </a:lvl7pPr>
            <a:lvl8pPr indent="0">
              <a:buNone/>
              <a:defRPr sz="1000"/>
            </a:lvl8pPr>
            <a:lvl9pPr indent="0">
              <a:buNone/>
              <a:defRPr sz="1000"/>
            </a:lvl9pPr>
          </a:lstStyle>
          <a:p>
            <a:r>
              <a:rPr lang="en-US" altLang="zh-CN" dirty="0">
                <a:latin typeface="+mn-lt"/>
                <a:ea typeface="+mn-ea"/>
              </a:rPr>
              <a:t>.</a:t>
            </a:r>
            <a:endParaRPr lang="zh-CN" altLang="en-US" dirty="0">
              <a:latin typeface="+mn-lt"/>
              <a:ea typeface="+mn-ea"/>
            </a:endParaRPr>
          </a:p>
        </p:txBody>
      </p:sp>
      <p:pic>
        <p:nvPicPr>
          <p:cNvPr id="2" name="Picture 1" descr="maxresdefault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66800" y="600075"/>
            <a:ext cx="10058400" cy="565785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H_Entry_1">
            <a:hlinkClick r:id="rId6" action="ppaction://hlinksldjump"/>
          </p:cNvPr>
          <p:cNvSpPr/>
          <p:nvPr>
            <p:custDataLst>
              <p:tags r:id="rId2"/>
            </p:custDataLst>
          </p:nvPr>
        </p:nvSpPr>
        <p:spPr bwMode="auto">
          <a:xfrm flipH="1">
            <a:off x="690245" y="1882140"/>
            <a:ext cx="11277600" cy="4860290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79" y="connsiteY0-80"/>
              </a:cxn>
              <a:cxn ang="0">
                <a:pos x="connsiteX1-81" y="connsiteY1-82"/>
              </a:cxn>
              <a:cxn ang="0">
                <a:pos x="connsiteX2-83" y="connsiteY2-84"/>
              </a:cxn>
              <a:cxn ang="0">
                <a:pos x="connsiteX3-85" y="connsiteY3-86"/>
              </a:cxn>
              <a:cxn ang="0">
                <a:pos x="connsiteX4-87" y="connsiteY4-88"/>
              </a:cxn>
              <a:cxn ang="0">
                <a:pos x="connsiteX5-89" y="connsiteY5-90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12700" cap="sq">
            <a:solidFill>
              <a:schemeClr val="accent1">
                <a:lumMod val="40000"/>
                <a:lumOff val="60000"/>
              </a:schemeClr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0" tIns="0" rIns="0" bIns="0" anchor="ctr">
            <a:normAutofit/>
          </a:bodyPr>
          <a:lstStyle/>
          <a:p>
            <a:pPr>
              <a:lnSpc>
                <a:spcPct val="130000"/>
              </a:lnSpc>
              <a:buFont typeface="Arial" panose="020B0604020202020204" pitchFamily="34" charset="0"/>
              <a:buNone/>
              <a:defRPr/>
            </a:pP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3" name="文本框 2"/>
          <p:cNvSpPr txBox="1"/>
          <p:nvPr>
            <p:custDataLst>
              <p:tags r:id="rId3"/>
            </p:custDataLst>
          </p:nvPr>
        </p:nvSpPr>
        <p:spPr>
          <a:xfrm>
            <a:off x="838200" y="568960"/>
            <a:ext cx="10515600" cy="1121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defTabSz="914400" eaLnBrk="1" latinLnBrk="0" hangingPunct="1">
              <a:lnSpc>
                <a:spcPct val="90000"/>
              </a:lnSpc>
              <a:spcAft>
                <a:spcPts val="0"/>
              </a:spcAft>
              <a:buNone/>
              <a:defRPr sz="4400" b="1">
                <a:solidFill>
                  <a:schemeClr val="accent1">
                    <a:lumMod val="50000"/>
                  </a:schemeClr>
                </a:solidFill>
                <a:effectLst>
                  <a:glow rad="139700">
                    <a:srgbClr val="60A8FF">
                      <a:alpha val="14902"/>
                    </a:srgbClr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dirty="0"/>
              <a:t>SENSORS 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955040" y="1748790"/>
            <a:ext cx="7992110" cy="36925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/>
              <a:t>LiDAR :</a:t>
            </a:r>
            <a:r>
              <a:rPr lang="en-US"/>
              <a:t>  (LIGHT IMAGING DETECTION AND RANGING)</a:t>
            </a:r>
          </a:p>
          <a:p>
            <a:r>
              <a:rPr lang="en-US"/>
              <a:t>	This Sensor Uses Infra Red Light Emissions In Predicting The 	Shape,Speed And Distance Between The Objects In Its View.</a:t>
            </a:r>
          </a:p>
          <a:p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  <a:p>
            <a:r>
              <a:rPr lang="en-US" b="1"/>
              <a:t>Cameras :</a:t>
            </a:r>
            <a:r>
              <a:rPr lang="en-US"/>
              <a:t> However Good The Sensors Might Be, It Will Always Need A 	    Vision To See The Objects As Good As Human Eyesight Or 	    	    Sometimes Even Better. Here The Role Of Camera Comes Into 	    Picture.</a:t>
            </a:r>
          </a:p>
          <a:p>
            <a:r>
              <a:rPr lang="en-US"/>
              <a:t>	    There Are Different Types Of Cameras Used At Different Parts Of 	    The Car Which Will Be Necessary For Localization.</a:t>
            </a: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MH_Number_1">
            <a:hlinkClick r:id="rId17" action="ppaction://hlinksldjump"/>
          </p:cNvPr>
          <p:cNvSpPr/>
          <p:nvPr>
            <p:custDataLst>
              <p:tags r:id="rId2"/>
            </p:custDataLst>
          </p:nvPr>
        </p:nvSpPr>
        <p:spPr bwMode="auto">
          <a:xfrm flipH="1">
            <a:off x="3997326" y="2309814"/>
            <a:ext cx="609600" cy="417512"/>
          </a:xfrm>
          <a:custGeom>
            <a:avLst/>
            <a:gdLst>
              <a:gd name="connsiteX0" fmla="*/ 73025 w 693737"/>
              <a:gd name="connsiteY0" fmla="*/ 0 h 384175"/>
              <a:gd name="connsiteX1" fmla="*/ 0 w 693737"/>
              <a:gd name="connsiteY1" fmla="*/ 0 h 384175"/>
              <a:gd name="connsiteX2" fmla="*/ 0 w 693737"/>
              <a:gd name="connsiteY2" fmla="*/ 384175 h 384175"/>
              <a:gd name="connsiteX3" fmla="*/ 73025 w 693737"/>
              <a:gd name="connsiteY3" fmla="*/ 384175 h 384175"/>
              <a:gd name="connsiteX4" fmla="*/ 693737 w 693737"/>
              <a:gd name="connsiteY4" fmla="*/ 0 h 384175"/>
              <a:gd name="connsiteX5" fmla="*/ 138112 w 693737"/>
              <a:gd name="connsiteY5" fmla="*/ 0 h 384175"/>
              <a:gd name="connsiteX6" fmla="*/ 138112 w 693737"/>
              <a:gd name="connsiteY6" fmla="*/ 384175 h 384175"/>
              <a:gd name="connsiteX7" fmla="*/ 693737 w 693737"/>
              <a:gd name="connsiteY7" fmla="*/ 384175 h 384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3737" h="384175">
                <a:moveTo>
                  <a:pt x="73025" y="0"/>
                </a:moveTo>
                <a:lnTo>
                  <a:pt x="0" y="0"/>
                </a:lnTo>
                <a:lnTo>
                  <a:pt x="0" y="384175"/>
                </a:lnTo>
                <a:lnTo>
                  <a:pt x="73025" y="384175"/>
                </a:lnTo>
                <a:close/>
                <a:moveTo>
                  <a:pt x="693737" y="0"/>
                </a:moveTo>
                <a:lnTo>
                  <a:pt x="138112" y="0"/>
                </a:lnTo>
                <a:lnTo>
                  <a:pt x="138112" y="384175"/>
                </a:lnTo>
                <a:lnTo>
                  <a:pt x="693737" y="384175"/>
                </a:ln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0" tIns="0" rIns="144000" bIns="0" anchor="ctr">
            <a:normAutofit/>
          </a:bodyPr>
          <a:lstStyle/>
          <a:p>
            <a:pPr algn="ctr" ea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kern="0">
                <a:solidFill>
                  <a:schemeClr val="bg1"/>
                </a:solidFill>
                <a:latin typeface="+mn-lt"/>
                <a:ea typeface="+mn-ea"/>
              </a:rPr>
              <a:t>1</a:t>
            </a:r>
            <a:endParaRPr lang="zh-CN" altLang="en-US" sz="2400" kern="0" dirty="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6" name="MH_Entry_1">
            <a:hlinkClick r:id="rId17" action="ppaction://hlinksldjump"/>
          </p:cNvPr>
          <p:cNvSpPr/>
          <p:nvPr>
            <p:custDataLst>
              <p:tags r:id="rId3"/>
            </p:custDataLst>
          </p:nvPr>
        </p:nvSpPr>
        <p:spPr bwMode="auto">
          <a:xfrm flipH="1">
            <a:off x="3997326" y="2220914"/>
            <a:ext cx="4291013" cy="600075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79" y="connsiteY0-80"/>
              </a:cxn>
              <a:cxn ang="0">
                <a:pos x="connsiteX1-81" y="connsiteY1-82"/>
              </a:cxn>
              <a:cxn ang="0">
                <a:pos x="connsiteX2-83" y="connsiteY2-84"/>
              </a:cxn>
              <a:cxn ang="0">
                <a:pos x="connsiteX3-85" y="connsiteY3-86"/>
              </a:cxn>
              <a:cxn ang="0">
                <a:pos x="connsiteX4-87" y="connsiteY4-88"/>
              </a:cxn>
              <a:cxn ang="0">
                <a:pos x="connsiteX5-89" y="connsiteY5-90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12700" cap="sq">
            <a:solidFill>
              <a:schemeClr val="accent1">
                <a:lumMod val="40000"/>
                <a:lumOff val="60000"/>
              </a:schemeClr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0" tIns="0" rIns="0" bIns="0" anchor="ctr">
            <a:normAutofit/>
          </a:bodyPr>
          <a:lstStyle/>
          <a:p>
            <a:pPr>
              <a:lnSpc>
                <a:spcPct val="130000"/>
              </a:lnSpc>
              <a:buFont typeface="Arial" panose="020B0604020202020204" pitchFamily="34" charset="0"/>
              <a:buNone/>
              <a:defRPr/>
            </a:pPr>
            <a:r>
              <a:rPr lang="en-US" altLang="zh-CN" sz="2000" dirty="0">
                <a:solidFill>
                  <a:schemeClr val="tx1"/>
                </a:solidFill>
              </a:rPr>
              <a:t>LEVEL 0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30" name="MH_Number_1">
            <a:hlinkClick r:id="rId17" action="ppaction://hlinksldjump"/>
          </p:cNvPr>
          <p:cNvSpPr/>
          <p:nvPr>
            <p:custDataLst>
              <p:tags r:id="rId4"/>
            </p:custDataLst>
          </p:nvPr>
        </p:nvSpPr>
        <p:spPr bwMode="auto">
          <a:xfrm flipH="1">
            <a:off x="3997326" y="3025776"/>
            <a:ext cx="609600" cy="417513"/>
          </a:xfrm>
          <a:custGeom>
            <a:avLst/>
            <a:gdLst>
              <a:gd name="connsiteX0" fmla="*/ 73025 w 693737"/>
              <a:gd name="connsiteY0" fmla="*/ 0 h 384175"/>
              <a:gd name="connsiteX1" fmla="*/ 0 w 693737"/>
              <a:gd name="connsiteY1" fmla="*/ 0 h 384175"/>
              <a:gd name="connsiteX2" fmla="*/ 0 w 693737"/>
              <a:gd name="connsiteY2" fmla="*/ 384175 h 384175"/>
              <a:gd name="connsiteX3" fmla="*/ 73025 w 693737"/>
              <a:gd name="connsiteY3" fmla="*/ 384175 h 384175"/>
              <a:gd name="connsiteX4" fmla="*/ 693737 w 693737"/>
              <a:gd name="connsiteY4" fmla="*/ 0 h 384175"/>
              <a:gd name="connsiteX5" fmla="*/ 138112 w 693737"/>
              <a:gd name="connsiteY5" fmla="*/ 0 h 384175"/>
              <a:gd name="connsiteX6" fmla="*/ 138112 w 693737"/>
              <a:gd name="connsiteY6" fmla="*/ 384175 h 384175"/>
              <a:gd name="connsiteX7" fmla="*/ 693737 w 693737"/>
              <a:gd name="connsiteY7" fmla="*/ 384175 h 384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3737" h="384175">
                <a:moveTo>
                  <a:pt x="73025" y="0"/>
                </a:moveTo>
                <a:lnTo>
                  <a:pt x="0" y="0"/>
                </a:lnTo>
                <a:lnTo>
                  <a:pt x="0" y="384175"/>
                </a:lnTo>
                <a:lnTo>
                  <a:pt x="73025" y="384175"/>
                </a:lnTo>
                <a:close/>
                <a:moveTo>
                  <a:pt x="693737" y="0"/>
                </a:moveTo>
                <a:lnTo>
                  <a:pt x="138112" y="0"/>
                </a:lnTo>
                <a:lnTo>
                  <a:pt x="138112" y="384175"/>
                </a:lnTo>
                <a:lnTo>
                  <a:pt x="693737" y="384175"/>
                </a:ln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0" tIns="0" rIns="144000" bIns="0" anchor="ctr">
            <a:normAutofit/>
          </a:bodyPr>
          <a:lstStyle/>
          <a:p>
            <a:pPr algn="ctr" ea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kern="0">
                <a:solidFill>
                  <a:schemeClr val="bg1"/>
                </a:solidFill>
                <a:latin typeface="+mn-lt"/>
                <a:ea typeface="+mn-ea"/>
              </a:rPr>
              <a:t>2</a:t>
            </a:r>
            <a:endParaRPr lang="zh-CN" altLang="en-US" sz="2400" kern="0" dirty="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31" name="MH_Entry_1">
            <a:hlinkClick r:id="rId17" action="ppaction://hlinksldjump"/>
          </p:cNvPr>
          <p:cNvSpPr/>
          <p:nvPr>
            <p:custDataLst>
              <p:tags r:id="rId5"/>
            </p:custDataLst>
          </p:nvPr>
        </p:nvSpPr>
        <p:spPr bwMode="auto">
          <a:xfrm flipH="1">
            <a:off x="3997326" y="2936876"/>
            <a:ext cx="4291013" cy="600075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79" y="connsiteY0-80"/>
              </a:cxn>
              <a:cxn ang="0">
                <a:pos x="connsiteX1-81" y="connsiteY1-82"/>
              </a:cxn>
              <a:cxn ang="0">
                <a:pos x="connsiteX2-83" y="connsiteY2-84"/>
              </a:cxn>
              <a:cxn ang="0">
                <a:pos x="connsiteX3-85" y="connsiteY3-86"/>
              </a:cxn>
              <a:cxn ang="0">
                <a:pos x="connsiteX4-87" y="connsiteY4-88"/>
              </a:cxn>
              <a:cxn ang="0">
                <a:pos x="connsiteX5-89" y="connsiteY5-90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12700" cap="sq">
            <a:solidFill>
              <a:schemeClr val="accent1">
                <a:lumMod val="40000"/>
                <a:lumOff val="60000"/>
              </a:schemeClr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0" tIns="0" rIns="0" bIns="0" anchor="ctr">
            <a:normAutofit/>
          </a:bodyPr>
          <a:lstStyle/>
          <a:p>
            <a:pPr>
              <a:lnSpc>
                <a:spcPct val="130000"/>
              </a:lnSpc>
              <a:buFont typeface="Arial" panose="020B0604020202020204" pitchFamily="34" charset="0"/>
              <a:buNone/>
              <a:defRPr/>
            </a:pPr>
            <a:r>
              <a:rPr lang="en-US" altLang="zh-CN" sz="2000" dirty="0">
                <a:solidFill>
                  <a:schemeClr val="tx1"/>
                </a:solidFill>
              </a:rPr>
              <a:t>LEVEL 1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0" name="MH_Number_1">
            <a:hlinkClick r:id="rId17" action="ppaction://hlinksldjump"/>
          </p:cNvPr>
          <p:cNvSpPr/>
          <p:nvPr>
            <p:custDataLst>
              <p:tags r:id="rId6"/>
            </p:custDataLst>
          </p:nvPr>
        </p:nvSpPr>
        <p:spPr bwMode="auto">
          <a:xfrm flipH="1">
            <a:off x="3997326" y="3741739"/>
            <a:ext cx="609600" cy="417512"/>
          </a:xfrm>
          <a:custGeom>
            <a:avLst/>
            <a:gdLst>
              <a:gd name="connsiteX0" fmla="*/ 73025 w 693737"/>
              <a:gd name="connsiteY0" fmla="*/ 0 h 384175"/>
              <a:gd name="connsiteX1" fmla="*/ 0 w 693737"/>
              <a:gd name="connsiteY1" fmla="*/ 0 h 384175"/>
              <a:gd name="connsiteX2" fmla="*/ 0 w 693737"/>
              <a:gd name="connsiteY2" fmla="*/ 384175 h 384175"/>
              <a:gd name="connsiteX3" fmla="*/ 73025 w 693737"/>
              <a:gd name="connsiteY3" fmla="*/ 384175 h 384175"/>
              <a:gd name="connsiteX4" fmla="*/ 693737 w 693737"/>
              <a:gd name="connsiteY4" fmla="*/ 0 h 384175"/>
              <a:gd name="connsiteX5" fmla="*/ 138112 w 693737"/>
              <a:gd name="connsiteY5" fmla="*/ 0 h 384175"/>
              <a:gd name="connsiteX6" fmla="*/ 138112 w 693737"/>
              <a:gd name="connsiteY6" fmla="*/ 384175 h 384175"/>
              <a:gd name="connsiteX7" fmla="*/ 693737 w 693737"/>
              <a:gd name="connsiteY7" fmla="*/ 384175 h 384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3737" h="384175">
                <a:moveTo>
                  <a:pt x="73025" y="0"/>
                </a:moveTo>
                <a:lnTo>
                  <a:pt x="0" y="0"/>
                </a:lnTo>
                <a:lnTo>
                  <a:pt x="0" y="384175"/>
                </a:lnTo>
                <a:lnTo>
                  <a:pt x="73025" y="384175"/>
                </a:lnTo>
                <a:close/>
                <a:moveTo>
                  <a:pt x="693737" y="0"/>
                </a:moveTo>
                <a:lnTo>
                  <a:pt x="138112" y="0"/>
                </a:lnTo>
                <a:lnTo>
                  <a:pt x="138112" y="384175"/>
                </a:lnTo>
                <a:lnTo>
                  <a:pt x="693737" y="384175"/>
                </a:ln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0" tIns="0" rIns="144000" bIns="0" anchor="ctr">
            <a:normAutofit/>
          </a:bodyPr>
          <a:lstStyle/>
          <a:p>
            <a:pPr algn="ctr" ea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kern="0">
                <a:solidFill>
                  <a:schemeClr val="bg1"/>
                </a:solidFill>
                <a:latin typeface="+mn-lt"/>
                <a:ea typeface="+mn-ea"/>
              </a:rPr>
              <a:t>3</a:t>
            </a:r>
            <a:endParaRPr lang="zh-CN" altLang="en-US" sz="2400" kern="0" dirty="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11" name="MH_Entry_1">
            <a:hlinkClick r:id="rId17" action="ppaction://hlinksldjump"/>
          </p:cNvPr>
          <p:cNvSpPr/>
          <p:nvPr>
            <p:custDataLst>
              <p:tags r:id="rId7"/>
            </p:custDataLst>
          </p:nvPr>
        </p:nvSpPr>
        <p:spPr bwMode="auto">
          <a:xfrm flipH="1">
            <a:off x="3997326" y="3652839"/>
            <a:ext cx="4291013" cy="600075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79" y="connsiteY0-80"/>
              </a:cxn>
              <a:cxn ang="0">
                <a:pos x="connsiteX1-81" y="connsiteY1-82"/>
              </a:cxn>
              <a:cxn ang="0">
                <a:pos x="connsiteX2-83" y="connsiteY2-84"/>
              </a:cxn>
              <a:cxn ang="0">
                <a:pos x="connsiteX3-85" y="connsiteY3-86"/>
              </a:cxn>
              <a:cxn ang="0">
                <a:pos x="connsiteX4-87" y="connsiteY4-88"/>
              </a:cxn>
              <a:cxn ang="0">
                <a:pos x="connsiteX5-89" y="connsiteY5-90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12700" cap="sq">
            <a:solidFill>
              <a:schemeClr val="accent1">
                <a:lumMod val="40000"/>
                <a:lumOff val="60000"/>
              </a:schemeClr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0" tIns="0" rIns="0" bIns="0" anchor="ctr">
            <a:normAutofit/>
          </a:bodyPr>
          <a:lstStyle/>
          <a:p>
            <a:pPr>
              <a:lnSpc>
                <a:spcPct val="130000"/>
              </a:lnSpc>
              <a:buFont typeface="Arial" panose="020B0604020202020204" pitchFamily="34" charset="0"/>
              <a:buNone/>
              <a:defRPr/>
            </a:pPr>
            <a:r>
              <a:rPr lang="en-US" altLang="zh-CN" sz="2000" dirty="0">
                <a:solidFill>
                  <a:schemeClr val="tx1"/>
                </a:solidFill>
              </a:rPr>
              <a:t>LEVEL 2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3" name="MH_Number_1">
            <a:hlinkClick r:id="rId17" action="ppaction://hlinksldjump"/>
          </p:cNvPr>
          <p:cNvSpPr/>
          <p:nvPr>
            <p:custDataLst>
              <p:tags r:id="rId8"/>
            </p:custDataLst>
          </p:nvPr>
        </p:nvSpPr>
        <p:spPr bwMode="auto">
          <a:xfrm flipH="1">
            <a:off x="3997326" y="4457701"/>
            <a:ext cx="609600" cy="417513"/>
          </a:xfrm>
          <a:custGeom>
            <a:avLst/>
            <a:gdLst>
              <a:gd name="connsiteX0" fmla="*/ 73025 w 693737"/>
              <a:gd name="connsiteY0" fmla="*/ 0 h 384175"/>
              <a:gd name="connsiteX1" fmla="*/ 0 w 693737"/>
              <a:gd name="connsiteY1" fmla="*/ 0 h 384175"/>
              <a:gd name="connsiteX2" fmla="*/ 0 w 693737"/>
              <a:gd name="connsiteY2" fmla="*/ 384175 h 384175"/>
              <a:gd name="connsiteX3" fmla="*/ 73025 w 693737"/>
              <a:gd name="connsiteY3" fmla="*/ 384175 h 384175"/>
              <a:gd name="connsiteX4" fmla="*/ 693737 w 693737"/>
              <a:gd name="connsiteY4" fmla="*/ 0 h 384175"/>
              <a:gd name="connsiteX5" fmla="*/ 138112 w 693737"/>
              <a:gd name="connsiteY5" fmla="*/ 0 h 384175"/>
              <a:gd name="connsiteX6" fmla="*/ 138112 w 693737"/>
              <a:gd name="connsiteY6" fmla="*/ 384175 h 384175"/>
              <a:gd name="connsiteX7" fmla="*/ 693737 w 693737"/>
              <a:gd name="connsiteY7" fmla="*/ 384175 h 384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3737" h="384175">
                <a:moveTo>
                  <a:pt x="73025" y="0"/>
                </a:moveTo>
                <a:lnTo>
                  <a:pt x="0" y="0"/>
                </a:lnTo>
                <a:lnTo>
                  <a:pt x="0" y="384175"/>
                </a:lnTo>
                <a:lnTo>
                  <a:pt x="73025" y="384175"/>
                </a:lnTo>
                <a:close/>
                <a:moveTo>
                  <a:pt x="693737" y="0"/>
                </a:moveTo>
                <a:lnTo>
                  <a:pt x="138112" y="0"/>
                </a:lnTo>
                <a:lnTo>
                  <a:pt x="138112" y="384175"/>
                </a:lnTo>
                <a:lnTo>
                  <a:pt x="693737" y="384175"/>
                </a:ln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0" tIns="0" rIns="144000" bIns="0" anchor="ctr">
            <a:normAutofit/>
          </a:bodyPr>
          <a:lstStyle/>
          <a:p>
            <a:pPr algn="ctr" ea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kern="0">
                <a:solidFill>
                  <a:schemeClr val="bg1"/>
                </a:solidFill>
                <a:latin typeface="+mn-lt"/>
                <a:ea typeface="+mn-ea"/>
              </a:rPr>
              <a:t>4</a:t>
            </a:r>
            <a:endParaRPr lang="zh-CN" altLang="en-US" sz="2400" kern="0" dirty="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14" name="MH_Entry_1">
            <a:hlinkClick r:id="rId17" action="ppaction://hlinksldjump"/>
          </p:cNvPr>
          <p:cNvSpPr/>
          <p:nvPr>
            <p:custDataLst>
              <p:tags r:id="rId9"/>
            </p:custDataLst>
          </p:nvPr>
        </p:nvSpPr>
        <p:spPr bwMode="auto">
          <a:xfrm flipH="1">
            <a:off x="3997326" y="4368801"/>
            <a:ext cx="4291013" cy="600075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79" y="connsiteY0-80"/>
              </a:cxn>
              <a:cxn ang="0">
                <a:pos x="connsiteX1-81" y="connsiteY1-82"/>
              </a:cxn>
              <a:cxn ang="0">
                <a:pos x="connsiteX2-83" y="connsiteY2-84"/>
              </a:cxn>
              <a:cxn ang="0">
                <a:pos x="connsiteX3-85" y="connsiteY3-86"/>
              </a:cxn>
              <a:cxn ang="0">
                <a:pos x="connsiteX4-87" y="connsiteY4-88"/>
              </a:cxn>
              <a:cxn ang="0">
                <a:pos x="connsiteX5-89" y="connsiteY5-90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12700" cap="sq">
            <a:solidFill>
              <a:schemeClr val="accent1">
                <a:lumMod val="40000"/>
                <a:lumOff val="60000"/>
              </a:schemeClr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0" tIns="0" rIns="0" bIns="0" anchor="ctr">
            <a:normAutofit/>
          </a:bodyPr>
          <a:lstStyle/>
          <a:p>
            <a:pPr>
              <a:lnSpc>
                <a:spcPct val="130000"/>
              </a:lnSpc>
              <a:buFont typeface="Arial" panose="020B0604020202020204" pitchFamily="34" charset="0"/>
              <a:buNone/>
              <a:defRPr/>
            </a:pPr>
            <a:r>
              <a:rPr lang="en-US" altLang="zh-CN" sz="2000" dirty="0">
                <a:solidFill>
                  <a:schemeClr val="tx1"/>
                </a:solidFill>
              </a:rPr>
              <a:t>LEVEL 3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6" name="MH_Number_1">
            <a:hlinkClick r:id="rId17" action="ppaction://hlinksldjump"/>
          </p:cNvPr>
          <p:cNvSpPr/>
          <p:nvPr>
            <p:custDataLst>
              <p:tags r:id="rId10"/>
            </p:custDataLst>
          </p:nvPr>
        </p:nvSpPr>
        <p:spPr bwMode="auto">
          <a:xfrm flipH="1">
            <a:off x="3997326" y="5172076"/>
            <a:ext cx="609600" cy="417513"/>
          </a:xfrm>
          <a:custGeom>
            <a:avLst/>
            <a:gdLst>
              <a:gd name="connsiteX0" fmla="*/ 73025 w 693737"/>
              <a:gd name="connsiteY0" fmla="*/ 0 h 384175"/>
              <a:gd name="connsiteX1" fmla="*/ 0 w 693737"/>
              <a:gd name="connsiteY1" fmla="*/ 0 h 384175"/>
              <a:gd name="connsiteX2" fmla="*/ 0 w 693737"/>
              <a:gd name="connsiteY2" fmla="*/ 384175 h 384175"/>
              <a:gd name="connsiteX3" fmla="*/ 73025 w 693737"/>
              <a:gd name="connsiteY3" fmla="*/ 384175 h 384175"/>
              <a:gd name="connsiteX4" fmla="*/ 693737 w 693737"/>
              <a:gd name="connsiteY4" fmla="*/ 0 h 384175"/>
              <a:gd name="connsiteX5" fmla="*/ 138112 w 693737"/>
              <a:gd name="connsiteY5" fmla="*/ 0 h 384175"/>
              <a:gd name="connsiteX6" fmla="*/ 138112 w 693737"/>
              <a:gd name="connsiteY6" fmla="*/ 384175 h 384175"/>
              <a:gd name="connsiteX7" fmla="*/ 693737 w 693737"/>
              <a:gd name="connsiteY7" fmla="*/ 384175 h 384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3737" h="384175">
                <a:moveTo>
                  <a:pt x="73025" y="0"/>
                </a:moveTo>
                <a:lnTo>
                  <a:pt x="0" y="0"/>
                </a:lnTo>
                <a:lnTo>
                  <a:pt x="0" y="384175"/>
                </a:lnTo>
                <a:lnTo>
                  <a:pt x="73025" y="384175"/>
                </a:lnTo>
                <a:close/>
                <a:moveTo>
                  <a:pt x="693737" y="0"/>
                </a:moveTo>
                <a:lnTo>
                  <a:pt x="138112" y="0"/>
                </a:lnTo>
                <a:lnTo>
                  <a:pt x="138112" y="384175"/>
                </a:lnTo>
                <a:lnTo>
                  <a:pt x="693737" y="384175"/>
                </a:ln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0" tIns="0" rIns="144000" bIns="0" anchor="ctr">
            <a:normAutofit/>
          </a:bodyPr>
          <a:lstStyle/>
          <a:p>
            <a:pPr algn="ctr" ea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kern="0">
                <a:solidFill>
                  <a:schemeClr val="bg1"/>
                </a:solidFill>
                <a:latin typeface="+mn-lt"/>
                <a:ea typeface="+mn-ea"/>
              </a:rPr>
              <a:t>5</a:t>
            </a:r>
            <a:endParaRPr lang="zh-CN" altLang="en-US" sz="2400" kern="0" dirty="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17" name="MH_Entry_1">
            <a:hlinkClick r:id="rId17" action="ppaction://hlinksldjump"/>
          </p:cNvPr>
          <p:cNvSpPr/>
          <p:nvPr>
            <p:custDataLst>
              <p:tags r:id="rId11"/>
            </p:custDataLst>
          </p:nvPr>
        </p:nvSpPr>
        <p:spPr bwMode="auto">
          <a:xfrm flipH="1">
            <a:off x="3997326" y="5083176"/>
            <a:ext cx="4291013" cy="601663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79" y="connsiteY0-80"/>
              </a:cxn>
              <a:cxn ang="0">
                <a:pos x="connsiteX1-81" y="connsiteY1-82"/>
              </a:cxn>
              <a:cxn ang="0">
                <a:pos x="connsiteX2-83" y="connsiteY2-84"/>
              </a:cxn>
              <a:cxn ang="0">
                <a:pos x="connsiteX3-85" y="connsiteY3-86"/>
              </a:cxn>
              <a:cxn ang="0">
                <a:pos x="connsiteX4-87" y="connsiteY4-88"/>
              </a:cxn>
              <a:cxn ang="0">
                <a:pos x="connsiteX5-89" y="connsiteY5-90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12700" cap="sq">
            <a:solidFill>
              <a:schemeClr val="accent1">
                <a:lumMod val="40000"/>
                <a:lumOff val="60000"/>
              </a:schemeClr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0" tIns="0" rIns="0" bIns="0" anchor="ctr">
            <a:normAutofit/>
          </a:bodyPr>
          <a:lstStyle/>
          <a:p>
            <a:pPr>
              <a:lnSpc>
                <a:spcPct val="130000"/>
              </a:lnSpc>
              <a:buFont typeface="Arial" panose="020B0604020202020204" pitchFamily="34" charset="0"/>
              <a:buNone/>
              <a:defRPr/>
            </a:pPr>
            <a:r>
              <a:rPr lang="en-US" altLang="zh-CN" sz="2000" dirty="0">
                <a:solidFill>
                  <a:schemeClr val="tx1"/>
                </a:solidFill>
              </a:rPr>
              <a:t>LEVEL 4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19" name="MH_Number_1">
            <a:hlinkClick r:id="rId17" action="ppaction://hlinksldjump"/>
          </p:cNvPr>
          <p:cNvSpPr/>
          <p:nvPr>
            <p:custDataLst>
              <p:tags r:id="rId12"/>
            </p:custDataLst>
          </p:nvPr>
        </p:nvSpPr>
        <p:spPr bwMode="auto">
          <a:xfrm flipH="1">
            <a:off x="3997326" y="5888039"/>
            <a:ext cx="609600" cy="417512"/>
          </a:xfrm>
          <a:custGeom>
            <a:avLst/>
            <a:gdLst>
              <a:gd name="connsiteX0" fmla="*/ 73025 w 693737"/>
              <a:gd name="connsiteY0" fmla="*/ 0 h 384175"/>
              <a:gd name="connsiteX1" fmla="*/ 0 w 693737"/>
              <a:gd name="connsiteY1" fmla="*/ 0 h 384175"/>
              <a:gd name="connsiteX2" fmla="*/ 0 w 693737"/>
              <a:gd name="connsiteY2" fmla="*/ 384175 h 384175"/>
              <a:gd name="connsiteX3" fmla="*/ 73025 w 693737"/>
              <a:gd name="connsiteY3" fmla="*/ 384175 h 384175"/>
              <a:gd name="connsiteX4" fmla="*/ 693737 w 693737"/>
              <a:gd name="connsiteY4" fmla="*/ 0 h 384175"/>
              <a:gd name="connsiteX5" fmla="*/ 138112 w 693737"/>
              <a:gd name="connsiteY5" fmla="*/ 0 h 384175"/>
              <a:gd name="connsiteX6" fmla="*/ 138112 w 693737"/>
              <a:gd name="connsiteY6" fmla="*/ 384175 h 384175"/>
              <a:gd name="connsiteX7" fmla="*/ 693737 w 693737"/>
              <a:gd name="connsiteY7" fmla="*/ 384175 h 384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3737" h="384175">
                <a:moveTo>
                  <a:pt x="73025" y="0"/>
                </a:moveTo>
                <a:lnTo>
                  <a:pt x="0" y="0"/>
                </a:lnTo>
                <a:lnTo>
                  <a:pt x="0" y="384175"/>
                </a:lnTo>
                <a:lnTo>
                  <a:pt x="73025" y="384175"/>
                </a:lnTo>
                <a:close/>
                <a:moveTo>
                  <a:pt x="693737" y="0"/>
                </a:moveTo>
                <a:lnTo>
                  <a:pt x="138112" y="0"/>
                </a:lnTo>
                <a:lnTo>
                  <a:pt x="138112" y="384175"/>
                </a:lnTo>
                <a:lnTo>
                  <a:pt x="693737" y="384175"/>
                </a:ln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0" tIns="0" rIns="144000" bIns="0" anchor="ctr">
            <a:normAutofit/>
          </a:bodyPr>
          <a:lstStyle/>
          <a:p>
            <a:pPr algn="ctr" eaLnBrk="1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400" kern="0">
                <a:solidFill>
                  <a:schemeClr val="bg1"/>
                </a:solidFill>
                <a:latin typeface="+mn-lt"/>
                <a:ea typeface="+mn-ea"/>
              </a:rPr>
              <a:t>6</a:t>
            </a:r>
            <a:endParaRPr lang="zh-CN" altLang="en-US" sz="2400" kern="0" dirty="0">
              <a:solidFill>
                <a:schemeClr val="bg1"/>
              </a:solidFill>
              <a:latin typeface="+mn-lt"/>
              <a:ea typeface="+mn-ea"/>
            </a:endParaRPr>
          </a:p>
        </p:txBody>
      </p:sp>
      <p:sp>
        <p:nvSpPr>
          <p:cNvPr id="20" name="MH_Entry_1">
            <a:hlinkClick r:id="rId17" action="ppaction://hlinksldjump"/>
          </p:cNvPr>
          <p:cNvSpPr/>
          <p:nvPr>
            <p:custDataLst>
              <p:tags r:id="rId13"/>
            </p:custDataLst>
          </p:nvPr>
        </p:nvSpPr>
        <p:spPr bwMode="auto">
          <a:xfrm flipH="1">
            <a:off x="3997326" y="5799139"/>
            <a:ext cx="4291013" cy="600075"/>
          </a:xfrm>
          <a:custGeom>
            <a:avLst/>
            <a:gdLst>
              <a:gd name="connsiteX0" fmla="*/ 0 w 2520280"/>
              <a:gd name="connsiteY0" fmla="*/ 1584176 h 1872208"/>
              <a:gd name="connsiteX1" fmla="*/ 2520280 w 2520280"/>
              <a:gd name="connsiteY1" fmla="*/ 1584176 h 1872208"/>
              <a:gd name="connsiteX2" fmla="*/ 2520280 w 2520280"/>
              <a:gd name="connsiteY2" fmla="*/ 1872208 h 1872208"/>
              <a:gd name="connsiteX3" fmla="*/ 0 w 2520280"/>
              <a:gd name="connsiteY3" fmla="*/ 1872208 h 1872208"/>
              <a:gd name="connsiteX4" fmla="*/ 0 w 2520280"/>
              <a:gd name="connsiteY4" fmla="*/ 1584176 h 1872208"/>
              <a:gd name="connsiteX5" fmla="*/ 0 w 2520280"/>
              <a:gd name="connsiteY5" fmla="*/ 0 h 1872208"/>
              <a:gd name="connsiteX6" fmla="*/ 2520280 w 2520280"/>
              <a:gd name="connsiteY6" fmla="*/ 0 h 1872208"/>
              <a:gd name="connsiteX7" fmla="*/ 2520280 w 2520280"/>
              <a:gd name="connsiteY7" fmla="*/ 288032 h 1872208"/>
              <a:gd name="connsiteX8" fmla="*/ 0 w 2520280"/>
              <a:gd name="connsiteY8" fmla="*/ 0 h 1872208"/>
              <a:gd name="connsiteX0-1" fmla="*/ 0 w 2520280"/>
              <a:gd name="connsiteY0-2" fmla="*/ 1584176 h 1872208"/>
              <a:gd name="connsiteX1-3" fmla="*/ 2520280 w 2520280"/>
              <a:gd name="connsiteY1-4" fmla="*/ 1584176 h 1872208"/>
              <a:gd name="connsiteX2-5" fmla="*/ 2520280 w 2520280"/>
              <a:gd name="connsiteY2-6" fmla="*/ 1872208 h 1872208"/>
              <a:gd name="connsiteX3-7" fmla="*/ 0 w 2520280"/>
              <a:gd name="connsiteY3-8" fmla="*/ 1872208 h 1872208"/>
              <a:gd name="connsiteX4-9" fmla="*/ 0 w 2520280"/>
              <a:gd name="connsiteY4-10" fmla="*/ 1584176 h 1872208"/>
              <a:gd name="connsiteX5-11" fmla="*/ 0 w 2520280"/>
              <a:gd name="connsiteY5-12" fmla="*/ 0 h 1872208"/>
              <a:gd name="connsiteX6-13" fmla="*/ 2520280 w 2520280"/>
              <a:gd name="connsiteY6-14" fmla="*/ 0 h 1872208"/>
              <a:gd name="connsiteX7-15" fmla="*/ 0 w 2520280"/>
              <a:gd name="connsiteY7-16" fmla="*/ 0 h 1872208"/>
              <a:gd name="connsiteX0-17" fmla="*/ 0 w 2520280"/>
              <a:gd name="connsiteY0-18" fmla="*/ 1872208 h 1872208"/>
              <a:gd name="connsiteX1-19" fmla="*/ 2520280 w 2520280"/>
              <a:gd name="connsiteY1-20" fmla="*/ 1584176 h 1872208"/>
              <a:gd name="connsiteX2-21" fmla="*/ 2520280 w 2520280"/>
              <a:gd name="connsiteY2-22" fmla="*/ 1872208 h 1872208"/>
              <a:gd name="connsiteX3-23" fmla="*/ 0 w 2520280"/>
              <a:gd name="connsiteY3-24" fmla="*/ 1872208 h 1872208"/>
              <a:gd name="connsiteX4-25" fmla="*/ 0 w 2520280"/>
              <a:gd name="connsiteY4-26" fmla="*/ 0 h 1872208"/>
              <a:gd name="connsiteX5-27" fmla="*/ 2520280 w 2520280"/>
              <a:gd name="connsiteY5-28" fmla="*/ 0 h 1872208"/>
              <a:gd name="connsiteX6-29" fmla="*/ 0 w 2520280"/>
              <a:gd name="connsiteY6-30" fmla="*/ 0 h 1872208"/>
              <a:gd name="connsiteX0-31" fmla="*/ 0 w 2520280"/>
              <a:gd name="connsiteY0-32" fmla="*/ 1872208 h 1872208"/>
              <a:gd name="connsiteX1-33" fmla="*/ 2520280 w 2520280"/>
              <a:gd name="connsiteY1-34" fmla="*/ 1872208 h 1872208"/>
              <a:gd name="connsiteX2-35" fmla="*/ 0 w 2520280"/>
              <a:gd name="connsiteY2-36" fmla="*/ 1872208 h 1872208"/>
              <a:gd name="connsiteX3-37" fmla="*/ 0 w 2520280"/>
              <a:gd name="connsiteY3-38" fmla="*/ 0 h 1872208"/>
              <a:gd name="connsiteX4-39" fmla="*/ 2520280 w 2520280"/>
              <a:gd name="connsiteY4-40" fmla="*/ 0 h 1872208"/>
              <a:gd name="connsiteX5-41" fmla="*/ 0 w 2520280"/>
              <a:gd name="connsiteY5-42" fmla="*/ 0 h 1872208"/>
              <a:gd name="connsiteX0-43" fmla="*/ 0 w 2520280"/>
              <a:gd name="connsiteY0-44" fmla="*/ 1872208 h 1872208"/>
              <a:gd name="connsiteX1-45" fmla="*/ 2520280 w 2520280"/>
              <a:gd name="connsiteY1-46" fmla="*/ 1872208 h 1872208"/>
              <a:gd name="connsiteX2-47" fmla="*/ 0 w 2520280"/>
              <a:gd name="connsiteY2-48" fmla="*/ 1872208 h 1872208"/>
              <a:gd name="connsiteX3-49" fmla="*/ 0 w 2520280"/>
              <a:gd name="connsiteY3-50" fmla="*/ 0 h 1872208"/>
              <a:gd name="connsiteX4-51" fmla="*/ 34255 w 2520280"/>
              <a:gd name="connsiteY4-52" fmla="*/ 0 h 1872208"/>
              <a:gd name="connsiteX5-53" fmla="*/ 0 w 2520280"/>
              <a:gd name="connsiteY5-54" fmla="*/ 0 h 1872208"/>
              <a:gd name="connsiteX0-55" fmla="*/ 0 w 2520280"/>
              <a:gd name="connsiteY0-56" fmla="*/ 1872208 h 1872208"/>
              <a:gd name="connsiteX1-57" fmla="*/ 2520280 w 2520280"/>
              <a:gd name="connsiteY1-58" fmla="*/ 1872208 h 1872208"/>
              <a:gd name="connsiteX2-59" fmla="*/ 0 w 2520280"/>
              <a:gd name="connsiteY2-60" fmla="*/ 1872208 h 1872208"/>
              <a:gd name="connsiteX3-61" fmla="*/ 0 w 2520280"/>
              <a:gd name="connsiteY3-62" fmla="*/ 0 h 1872208"/>
              <a:gd name="connsiteX4-63" fmla="*/ 917 w 2520280"/>
              <a:gd name="connsiteY4-64" fmla="*/ 6036 h 1872208"/>
              <a:gd name="connsiteX5-65" fmla="*/ 0 w 2520280"/>
              <a:gd name="connsiteY5-66" fmla="*/ 0 h 1872208"/>
              <a:gd name="connsiteX0-67" fmla="*/ 0 w 2520280"/>
              <a:gd name="connsiteY0-68" fmla="*/ 1890314 h 1890314"/>
              <a:gd name="connsiteX1-69" fmla="*/ 2520280 w 2520280"/>
              <a:gd name="connsiteY1-70" fmla="*/ 1890314 h 1890314"/>
              <a:gd name="connsiteX2-71" fmla="*/ 0 w 2520280"/>
              <a:gd name="connsiteY2-72" fmla="*/ 1890314 h 1890314"/>
              <a:gd name="connsiteX3-73" fmla="*/ 0 w 2520280"/>
              <a:gd name="connsiteY3-74" fmla="*/ 18106 h 1890314"/>
              <a:gd name="connsiteX4-75" fmla="*/ 53304 w 2520280"/>
              <a:gd name="connsiteY4-76" fmla="*/ 0 h 1890314"/>
              <a:gd name="connsiteX5-77" fmla="*/ 0 w 2520280"/>
              <a:gd name="connsiteY5-78" fmla="*/ 18106 h 1890314"/>
              <a:gd name="connsiteX0-79" fmla="*/ 0 w 2520280"/>
              <a:gd name="connsiteY0-80" fmla="*/ 1872208 h 1872208"/>
              <a:gd name="connsiteX1-81" fmla="*/ 2520280 w 2520280"/>
              <a:gd name="connsiteY1-82" fmla="*/ 1872208 h 1872208"/>
              <a:gd name="connsiteX2-83" fmla="*/ 0 w 2520280"/>
              <a:gd name="connsiteY2-84" fmla="*/ 1872208 h 1872208"/>
              <a:gd name="connsiteX3-85" fmla="*/ 0 w 2520280"/>
              <a:gd name="connsiteY3-86" fmla="*/ 0 h 1872208"/>
              <a:gd name="connsiteX4-87" fmla="*/ 916 w 2520280"/>
              <a:gd name="connsiteY4-88" fmla="*/ 0 h 1872208"/>
              <a:gd name="connsiteX5-89" fmla="*/ 0 w 2520280"/>
              <a:gd name="connsiteY5-90" fmla="*/ 0 h 1872208"/>
            </a:gdLst>
            <a:ahLst/>
            <a:cxnLst>
              <a:cxn ang="0">
                <a:pos x="connsiteX0-79" y="connsiteY0-80"/>
              </a:cxn>
              <a:cxn ang="0">
                <a:pos x="connsiteX1-81" y="connsiteY1-82"/>
              </a:cxn>
              <a:cxn ang="0">
                <a:pos x="connsiteX2-83" y="connsiteY2-84"/>
              </a:cxn>
              <a:cxn ang="0">
                <a:pos x="connsiteX3-85" y="connsiteY3-86"/>
              </a:cxn>
              <a:cxn ang="0">
                <a:pos x="connsiteX4-87" y="connsiteY4-88"/>
              </a:cxn>
              <a:cxn ang="0">
                <a:pos x="connsiteX5-89" y="connsiteY5-90"/>
              </a:cxn>
            </a:cxnLst>
            <a:rect l="l" t="t" r="r" b="b"/>
            <a:pathLst>
              <a:path w="2520280" h="1872208">
                <a:moveTo>
                  <a:pt x="0" y="1872208"/>
                </a:moveTo>
                <a:lnTo>
                  <a:pt x="2520280" y="1872208"/>
                </a:lnTo>
                <a:lnTo>
                  <a:pt x="0" y="1872208"/>
                </a:lnTo>
                <a:close/>
                <a:moveTo>
                  <a:pt x="0" y="0"/>
                </a:moveTo>
                <a:lnTo>
                  <a:pt x="916" y="0"/>
                </a:lnTo>
                <a:lnTo>
                  <a:pt x="0" y="0"/>
                </a:lnTo>
                <a:close/>
              </a:path>
            </a:pathLst>
          </a:custGeom>
          <a:noFill/>
          <a:ln w="12700" cap="sq">
            <a:solidFill>
              <a:schemeClr val="accent1">
                <a:lumMod val="40000"/>
                <a:lumOff val="60000"/>
              </a:schemeClr>
            </a:solidFill>
            <a:beve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720000" tIns="0" rIns="0" bIns="0" anchor="ctr">
            <a:normAutofit/>
          </a:bodyPr>
          <a:lstStyle/>
          <a:p>
            <a:pPr>
              <a:lnSpc>
                <a:spcPct val="130000"/>
              </a:lnSpc>
              <a:buFont typeface="Arial" panose="020B0604020202020204" pitchFamily="34" charset="0"/>
              <a:buNone/>
              <a:defRPr/>
            </a:pPr>
            <a:r>
              <a:rPr lang="en-US" altLang="zh-CN" sz="2000" dirty="0">
                <a:solidFill>
                  <a:schemeClr val="tx1"/>
                </a:solidFill>
              </a:rPr>
              <a:t>LEVEL 5</a:t>
            </a:r>
            <a:endParaRPr lang="zh-CN" altLang="en-US" sz="2400" dirty="0">
              <a:solidFill>
                <a:schemeClr val="tx1"/>
              </a:solidFill>
            </a:endParaRPr>
          </a:p>
        </p:txBody>
      </p:sp>
      <p:sp>
        <p:nvSpPr>
          <p:cNvPr id="3" name="文本框 2"/>
          <p:cNvSpPr txBox="1"/>
          <p:nvPr>
            <p:custDataLst>
              <p:tags r:id="rId14"/>
            </p:custDataLst>
          </p:nvPr>
        </p:nvSpPr>
        <p:spPr>
          <a:xfrm>
            <a:off x="838200" y="568960"/>
            <a:ext cx="10515600" cy="1121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defTabSz="914400" eaLnBrk="1" latinLnBrk="0" hangingPunct="1">
              <a:lnSpc>
                <a:spcPct val="90000"/>
              </a:lnSpc>
              <a:spcAft>
                <a:spcPts val="0"/>
              </a:spcAft>
              <a:buNone/>
              <a:defRPr sz="4400" b="1">
                <a:solidFill>
                  <a:schemeClr val="accent1">
                    <a:lumMod val="50000"/>
                  </a:schemeClr>
                </a:solidFill>
                <a:effectLst>
                  <a:glow rad="139700">
                    <a:srgbClr val="60A8FF">
                      <a:alpha val="14902"/>
                    </a:srgbClr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/>
              <a:t>LEVELS OF AUTONOMY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9"/>
          <p:cNvSpPr/>
          <p:nvPr>
            <p:custDataLst>
              <p:tags r:id="rId2"/>
            </p:custDataLst>
          </p:nvPr>
        </p:nvSpPr>
        <p:spPr bwMode="gray">
          <a:xfrm>
            <a:off x="4799014" y="2679701"/>
            <a:ext cx="1298575" cy="1344613"/>
          </a:xfrm>
          <a:custGeom>
            <a:avLst/>
            <a:gdLst>
              <a:gd name="T0" fmla="*/ 0 w 846"/>
              <a:gd name="T1" fmla="*/ 2354 h 875"/>
              <a:gd name="T2" fmla="*/ 1 w 846"/>
              <a:gd name="T3" fmla="*/ 2433 h 875"/>
              <a:gd name="T4" fmla="*/ 828 w 846"/>
              <a:gd name="T5" fmla="*/ 2433 h 875"/>
              <a:gd name="T6" fmla="*/ 2331 w 846"/>
              <a:gd name="T7" fmla="*/ 783 h 875"/>
              <a:gd name="T8" fmla="*/ 2331 w 846"/>
              <a:gd name="T9" fmla="*/ 0 h 875"/>
              <a:gd name="T10" fmla="*/ 0 w 846"/>
              <a:gd name="T11" fmla="*/ 2354 h 87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846"/>
              <a:gd name="T19" fmla="*/ 0 h 875"/>
              <a:gd name="T20" fmla="*/ 846 w 846"/>
              <a:gd name="T21" fmla="*/ 875 h 87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846" h="875">
                <a:moveTo>
                  <a:pt x="0" y="846"/>
                </a:moveTo>
                <a:cubicBezTo>
                  <a:pt x="0" y="855"/>
                  <a:pt x="0" y="865"/>
                  <a:pt x="1" y="875"/>
                </a:cubicBezTo>
                <a:cubicBezTo>
                  <a:pt x="300" y="875"/>
                  <a:pt x="300" y="875"/>
                  <a:pt x="300" y="875"/>
                </a:cubicBezTo>
                <a:cubicBezTo>
                  <a:pt x="317" y="269"/>
                  <a:pt x="846" y="281"/>
                  <a:pt x="846" y="281"/>
                </a:cubicBezTo>
                <a:cubicBezTo>
                  <a:pt x="846" y="0"/>
                  <a:pt x="846" y="0"/>
                  <a:pt x="846" y="0"/>
                </a:cubicBezTo>
                <a:cubicBezTo>
                  <a:pt x="379" y="0"/>
                  <a:pt x="0" y="378"/>
                  <a:pt x="0" y="846"/>
                </a:cubicBezTo>
                <a:close/>
              </a:path>
            </a:pathLst>
          </a:custGeom>
          <a:solidFill>
            <a:schemeClr val="accent1"/>
          </a:solidFill>
          <a:ln w="1270" cap="flat" cmpd="sng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 sz="1350" dirty="0">
              <a:latin typeface="+mn-lt"/>
              <a:ea typeface="+mn-ea"/>
            </a:endParaRPr>
          </a:p>
        </p:txBody>
      </p:sp>
      <p:sp>
        <p:nvSpPr>
          <p:cNvPr id="5" name="Freeform 8"/>
          <p:cNvSpPr/>
          <p:nvPr>
            <p:custDataLst>
              <p:tags r:id="rId3"/>
            </p:custDataLst>
          </p:nvPr>
        </p:nvSpPr>
        <p:spPr bwMode="gray">
          <a:xfrm>
            <a:off x="6103939" y="2679701"/>
            <a:ext cx="1303337" cy="1344613"/>
          </a:xfrm>
          <a:custGeom>
            <a:avLst/>
            <a:gdLst>
              <a:gd name="T0" fmla="*/ 0 w 845"/>
              <a:gd name="T1" fmla="*/ 0 h 875"/>
              <a:gd name="T2" fmla="*/ 0 w 845"/>
              <a:gd name="T3" fmla="*/ 783 h 875"/>
              <a:gd name="T4" fmla="*/ 1611 w 845"/>
              <a:gd name="T5" fmla="*/ 2433 h 875"/>
              <a:gd name="T6" fmla="*/ 2373 w 845"/>
              <a:gd name="T7" fmla="*/ 2433 h 875"/>
              <a:gd name="T8" fmla="*/ 2373 w 845"/>
              <a:gd name="T9" fmla="*/ 2354 h 875"/>
              <a:gd name="T10" fmla="*/ 0 w 845"/>
              <a:gd name="T11" fmla="*/ 0 h 875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845"/>
              <a:gd name="T19" fmla="*/ 0 h 875"/>
              <a:gd name="T20" fmla="*/ 845 w 845"/>
              <a:gd name="T21" fmla="*/ 875 h 875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845" h="875">
                <a:moveTo>
                  <a:pt x="0" y="0"/>
                </a:moveTo>
                <a:cubicBezTo>
                  <a:pt x="0" y="281"/>
                  <a:pt x="0" y="281"/>
                  <a:pt x="0" y="281"/>
                </a:cubicBezTo>
                <a:cubicBezTo>
                  <a:pt x="605" y="336"/>
                  <a:pt x="573" y="875"/>
                  <a:pt x="573" y="875"/>
                </a:cubicBezTo>
                <a:cubicBezTo>
                  <a:pt x="845" y="875"/>
                  <a:pt x="845" y="875"/>
                  <a:pt x="845" y="875"/>
                </a:cubicBezTo>
                <a:cubicBezTo>
                  <a:pt x="845" y="865"/>
                  <a:pt x="845" y="856"/>
                  <a:pt x="845" y="846"/>
                </a:cubicBezTo>
                <a:cubicBezTo>
                  <a:pt x="845" y="379"/>
                  <a:pt x="467" y="0"/>
                  <a:pt x="0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270" cap="flat">
            <a:noFill/>
            <a:prstDash val="solid"/>
            <a:miter lim="800000"/>
          </a:ln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 sz="1350" dirty="0">
              <a:latin typeface="+mn-lt"/>
              <a:ea typeface="+mn-ea"/>
            </a:endParaRPr>
          </a:p>
        </p:txBody>
      </p:sp>
      <p:sp>
        <p:nvSpPr>
          <p:cNvPr id="7" name="Freeform 10"/>
          <p:cNvSpPr/>
          <p:nvPr>
            <p:custDataLst>
              <p:tags r:id="rId4"/>
            </p:custDataLst>
          </p:nvPr>
        </p:nvSpPr>
        <p:spPr bwMode="gray">
          <a:xfrm>
            <a:off x="4799013" y="4029075"/>
            <a:ext cx="1301750" cy="1257300"/>
          </a:xfrm>
          <a:custGeom>
            <a:avLst/>
            <a:gdLst>
              <a:gd name="T0" fmla="*/ 833 w 846"/>
              <a:gd name="T1" fmla="*/ 0 h 817"/>
              <a:gd name="T2" fmla="*/ 0 w 846"/>
              <a:gd name="T3" fmla="*/ 0 h 817"/>
              <a:gd name="T4" fmla="*/ 2357 w 846"/>
              <a:gd name="T5" fmla="*/ 2280 h 817"/>
              <a:gd name="T6" fmla="*/ 2357 w 846"/>
              <a:gd name="T7" fmla="*/ 1479 h 817"/>
              <a:gd name="T8" fmla="*/ 833 w 846"/>
              <a:gd name="T9" fmla="*/ 0 h 81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46"/>
              <a:gd name="T16" fmla="*/ 0 h 817"/>
              <a:gd name="T17" fmla="*/ 846 w 846"/>
              <a:gd name="T18" fmla="*/ 817 h 817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46" h="817">
                <a:moveTo>
                  <a:pt x="299" y="0"/>
                </a:moveTo>
                <a:cubicBezTo>
                  <a:pt x="0" y="0"/>
                  <a:pt x="0" y="0"/>
                  <a:pt x="0" y="0"/>
                </a:cubicBezTo>
                <a:cubicBezTo>
                  <a:pt x="16" y="454"/>
                  <a:pt x="388" y="817"/>
                  <a:pt x="846" y="817"/>
                </a:cubicBezTo>
                <a:cubicBezTo>
                  <a:pt x="846" y="530"/>
                  <a:pt x="846" y="530"/>
                  <a:pt x="846" y="530"/>
                </a:cubicBezTo>
                <a:cubicBezTo>
                  <a:pt x="310" y="476"/>
                  <a:pt x="299" y="0"/>
                  <a:pt x="299" y="0"/>
                </a:cubicBez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 w="1270" cap="flat" cmpd="sng">
            <a:noFill/>
            <a:prstDash val="solid"/>
            <a:miter lim="800000"/>
            <a:headEnd type="none" w="med" len="med"/>
            <a:tailEnd type="none" w="med" len="med"/>
          </a:ln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 sz="1350" dirty="0">
              <a:latin typeface="+mn-lt"/>
              <a:ea typeface="+mn-ea"/>
            </a:endParaRPr>
          </a:p>
        </p:txBody>
      </p:sp>
      <p:sp>
        <p:nvSpPr>
          <p:cNvPr id="4" name="Freeform 7"/>
          <p:cNvSpPr/>
          <p:nvPr>
            <p:custDataLst>
              <p:tags r:id="rId5"/>
            </p:custDataLst>
          </p:nvPr>
        </p:nvSpPr>
        <p:spPr bwMode="gray">
          <a:xfrm>
            <a:off x="6107113" y="4029075"/>
            <a:ext cx="1300162" cy="1257300"/>
          </a:xfrm>
          <a:custGeom>
            <a:avLst/>
            <a:gdLst>
              <a:gd name="T0" fmla="*/ 1595 w 845"/>
              <a:gd name="T1" fmla="*/ 0 h 817"/>
              <a:gd name="T2" fmla="*/ 0 w 845"/>
              <a:gd name="T3" fmla="*/ 1479 h 817"/>
              <a:gd name="T4" fmla="*/ 0 w 845"/>
              <a:gd name="T5" fmla="*/ 2280 h 817"/>
              <a:gd name="T6" fmla="*/ 2356 w 845"/>
              <a:gd name="T7" fmla="*/ 0 h 817"/>
              <a:gd name="T8" fmla="*/ 1595 w 845"/>
              <a:gd name="T9" fmla="*/ 0 h 81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45"/>
              <a:gd name="T16" fmla="*/ 0 h 817"/>
              <a:gd name="T17" fmla="*/ 845 w 845"/>
              <a:gd name="T18" fmla="*/ 817 h 817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45" h="817">
                <a:moveTo>
                  <a:pt x="572" y="0"/>
                </a:moveTo>
                <a:cubicBezTo>
                  <a:pt x="517" y="536"/>
                  <a:pt x="0" y="530"/>
                  <a:pt x="0" y="530"/>
                </a:cubicBezTo>
                <a:cubicBezTo>
                  <a:pt x="0" y="817"/>
                  <a:pt x="0" y="817"/>
                  <a:pt x="0" y="817"/>
                </a:cubicBezTo>
                <a:cubicBezTo>
                  <a:pt x="457" y="817"/>
                  <a:pt x="830" y="454"/>
                  <a:pt x="845" y="0"/>
                </a:cubicBezTo>
                <a:lnTo>
                  <a:pt x="572" y="0"/>
                </a:lnTo>
                <a:close/>
              </a:path>
            </a:pathLst>
          </a:custGeom>
          <a:solidFill>
            <a:schemeClr val="accent1"/>
          </a:solidFill>
          <a:ln w="1270" cap="flat" cmpd="sng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 sz="1350" dirty="0">
              <a:latin typeface="+mn-lt"/>
              <a:ea typeface="+mn-ea"/>
            </a:endParaRPr>
          </a:p>
        </p:txBody>
      </p:sp>
      <p:sp>
        <p:nvSpPr>
          <p:cNvPr id="10" name="标题 9"/>
          <p:cNvSpPr>
            <a:spLocks noGrp="1"/>
          </p:cNvSpPr>
          <p:nvPr>
            <p:ph type="title"/>
            <p:custDataLst>
              <p:tags r:id="rId6"/>
            </p:custDataLst>
          </p:nvPr>
        </p:nvSpPr>
        <p:spPr/>
        <p:txBody>
          <a:bodyPr>
            <a:normAutofit/>
          </a:bodyPr>
          <a:lstStyle/>
          <a:p>
            <a:pPr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Process</a:t>
            </a:r>
          </a:p>
        </p:txBody>
      </p:sp>
      <p:sp>
        <p:nvSpPr>
          <p:cNvPr id="17" name="Freeform 44"/>
          <p:cNvSpPr/>
          <p:nvPr>
            <p:custDataLst>
              <p:tags r:id="rId7"/>
            </p:custDataLst>
          </p:nvPr>
        </p:nvSpPr>
        <p:spPr bwMode="gray">
          <a:xfrm rot="5235986" flipH="1">
            <a:off x="4504532" y="2669382"/>
            <a:ext cx="388938" cy="542925"/>
          </a:xfrm>
          <a:custGeom>
            <a:avLst/>
            <a:gdLst>
              <a:gd name="T0" fmla="*/ 0 w 618"/>
              <a:gd name="T1" fmla="*/ 0 h 654"/>
              <a:gd name="T2" fmla="*/ 2147483647 w 618"/>
              <a:gd name="T3" fmla="*/ 2147483647 h 654"/>
              <a:gd name="T4" fmla="*/ 0 60000 65536"/>
              <a:gd name="T5" fmla="*/ 0 60000 65536"/>
              <a:gd name="T6" fmla="*/ 0 w 618"/>
              <a:gd name="T7" fmla="*/ 0 h 654"/>
              <a:gd name="T8" fmla="*/ 618 w 618"/>
              <a:gd name="T9" fmla="*/ 654 h 65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618" h="654">
                <a:moveTo>
                  <a:pt x="0" y="0"/>
                </a:moveTo>
                <a:cubicBezTo>
                  <a:pt x="0" y="0"/>
                  <a:pt x="486" y="192"/>
                  <a:pt x="618" y="654"/>
                </a:cubicBezTo>
              </a:path>
            </a:pathLst>
          </a:custGeom>
          <a:noFill/>
          <a:ln w="25400" cap="flat">
            <a:solidFill>
              <a:schemeClr val="accent1"/>
            </a:solidFill>
            <a:prstDash val="solid"/>
            <a:miter lim="800000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 sz="1350" dirty="0">
              <a:latin typeface="+mn-lt"/>
              <a:ea typeface="+mn-ea"/>
            </a:endParaRPr>
          </a:p>
        </p:txBody>
      </p:sp>
      <p:sp>
        <p:nvSpPr>
          <p:cNvPr id="20" name="Freeform 47"/>
          <p:cNvSpPr/>
          <p:nvPr>
            <p:custDataLst>
              <p:tags r:id="rId8"/>
            </p:custDataLst>
          </p:nvPr>
        </p:nvSpPr>
        <p:spPr bwMode="gray">
          <a:xfrm rot="5235986" flipV="1">
            <a:off x="7312026" y="4752976"/>
            <a:ext cx="390525" cy="542925"/>
          </a:xfrm>
          <a:custGeom>
            <a:avLst/>
            <a:gdLst>
              <a:gd name="T0" fmla="*/ 0 w 618"/>
              <a:gd name="T1" fmla="*/ 0 h 654"/>
              <a:gd name="T2" fmla="*/ 2147483647 w 618"/>
              <a:gd name="T3" fmla="*/ 2147483647 h 654"/>
              <a:gd name="T4" fmla="*/ 0 60000 65536"/>
              <a:gd name="T5" fmla="*/ 0 60000 65536"/>
              <a:gd name="T6" fmla="*/ 0 w 618"/>
              <a:gd name="T7" fmla="*/ 0 h 654"/>
              <a:gd name="T8" fmla="*/ 618 w 618"/>
              <a:gd name="T9" fmla="*/ 654 h 65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618" h="654">
                <a:moveTo>
                  <a:pt x="0" y="0"/>
                </a:moveTo>
                <a:cubicBezTo>
                  <a:pt x="0" y="0"/>
                  <a:pt x="486" y="192"/>
                  <a:pt x="618" y="654"/>
                </a:cubicBezTo>
              </a:path>
            </a:pathLst>
          </a:custGeom>
          <a:noFill/>
          <a:ln w="25400" cap="flat">
            <a:solidFill>
              <a:schemeClr val="accent1"/>
            </a:solidFill>
            <a:prstDash val="solid"/>
            <a:miter lim="800000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 sz="1350" dirty="0">
              <a:latin typeface="+mn-lt"/>
              <a:ea typeface="+mn-ea"/>
            </a:endParaRPr>
          </a:p>
        </p:txBody>
      </p:sp>
      <p:sp>
        <p:nvSpPr>
          <p:cNvPr id="18" name="Freeform 44"/>
          <p:cNvSpPr/>
          <p:nvPr>
            <p:custDataLst>
              <p:tags r:id="rId9"/>
            </p:custDataLst>
          </p:nvPr>
        </p:nvSpPr>
        <p:spPr bwMode="gray">
          <a:xfrm rot="16364014" flipH="1" flipV="1">
            <a:off x="4503739" y="4752976"/>
            <a:ext cx="390525" cy="542925"/>
          </a:xfrm>
          <a:custGeom>
            <a:avLst/>
            <a:gdLst>
              <a:gd name="T0" fmla="*/ 0 w 618"/>
              <a:gd name="T1" fmla="*/ 0 h 654"/>
              <a:gd name="T2" fmla="*/ 2147483647 w 618"/>
              <a:gd name="T3" fmla="*/ 2147483647 h 654"/>
              <a:gd name="T4" fmla="*/ 0 60000 65536"/>
              <a:gd name="T5" fmla="*/ 0 60000 65536"/>
              <a:gd name="T6" fmla="*/ 0 w 618"/>
              <a:gd name="T7" fmla="*/ 0 h 654"/>
              <a:gd name="T8" fmla="*/ 618 w 618"/>
              <a:gd name="T9" fmla="*/ 654 h 65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618" h="654">
                <a:moveTo>
                  <a:pt x="0" y="0"/>
                </a:moveTo>
                <a:cubicBezTo>
                  <a:pt x="0" y="0"/>
                  <a:pt x="486" y="192"/>
                  <a:pt x="618" y="654"/>
                </a:cubicBezTo>
              </a:path>
            </a:pathLst>
          </a:custGeom>
          <a:noFill/>
          <a:ln w="25400" cap="flat">
            <a:solidFill>
              <a:schemeClr val="accent1"/>
            </a:solidFill>
            <a:prstDash val="solid"/>
            <a:miter lim="800000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 sz="1350" dirty="0">
              <a:latin typeface="+mn-lt"/>
              <a:ea typeface="+mn-ea"/>
            </a:endParaRPr>
          </a:p>
        </p:txBody>
      </p:sp>
      <p:sp>
        <p:nvSpPr>
          <p:cNvPr id="19" name="Freeform 47"/>
          <p:cNvSpPr/>
          <p:nvPr>
            <p:custDataLst>
              <p:tags r:id="rId10"/>
            </p:custDataLst>
          </p:nvPr>
        </p:nvSpPr>
        <p:spPr bwMode="gray">
          <a:xfrm rot="16364014">
            <a:off x="7312819" y="2669382"/>
            <a:ext cx="388938" cy="542925"/>
          </a:xfrm>
          <a:custGeom>
            <a:avLst/>
            <a:gdLst>
              <a:gd name="T0" fmla="*/ 0 w 618"/>
              <a:gd name="T1" fmla="*/ 0 h 654"/>
              <a:gd name="T2" fmla="*/ 2147483647 w 618"/>
              <a:gd name="T3" fmla="*/ 2147483647 h 654"/>
              <a:gd name="T4" fmla="*/ 0 60000 65536"/>
              <a:gd name="T5" fmla="*/ 0 60000 65536"/>
              <a:gd name="T6" fmla="*/ 0 w 618"/>
              <a:gd name="T7" fmla="*/ 0 h 654"/>
              <a:gd name="T8" fmla="*/ 618 w 618"/>
              <a:gd name="T9" fmla="*/ 654 h 654"/>
            </a:gdLst>
            <a:ahLst/>
            <a:cxnLst>
              <a:cxn ang="T4">
                <a:pos x="T0" y="T1"/>
              </a:cxn>
              <a:cxn ang="T5">
                <a:pos x="T2" y="T3"/>
              </a:cxn>
            </a:cxnLst>
            <a:rect l="T6" t="T7" r="T8" b="T9"/>
            <a:pathLst>
              <a:path w="618" h="654">
                <a:moveTo>
                  <a:pt x="0" y="0"/>
                </a:moveTo>
                <a:cubicBezTo>
                  <a:pt x="0" y="0"/>
                  <a:pt x="486" y="192"/>
                  <a:pt x="618" y="654"/>
                </a:cubicBezTo>
              </a:path>
            </a:pathLst>
          </a:custGeom>
          <a:noFill/>
          <a:ln w="25400" cap="flat">
            <a:solidFill>
              <a:schemeClr val="accent1"/>
            </a:solidFill>
            <a:prstDash val="solid"/>
            <a:miter lim="800000"/>
            <a:tailEnd type="triangle" w="med" len="lg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None/>
              <a:defRPr/>
            </a:pPr>
            <a:endParaRPr lang="zh-CN" altLang="en-US" sz="1350" dirty="0">
              <a:latin typeface="+mn-lt"/>
              <a:ea typeface="+mn-ea"/>
            </a:endParaRPr>
          </a:p>
        </p:txBody>
      </p:sp>
      <p:sp>
        <p:nvSpPr>
          <p:cNvPr id="36875" name="文本框 22"/>
          <p:cNvSpPr txBox="1">
            <a:spLocks noChangeArrowheads="1"/>
          </p:cNvSpPr>
          <p:nvPr>
            <p:custDataLst>
              <p:tags r:id="rId11"/>
            </p:custDataLst>
          </p:nvPr>
        </p:nvSpPr>
        <p:spPr bwMode="auto">
          <a:xfrm>
            <a:off x="1801814" y="2333625"/>
            <a:ext cx="2490787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no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algn="just"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"/>
              <a:defRPr>
                <a:solidFill>
                  <a:srgbClr val="4061AA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algn="just"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  <a:buClr>
                <a:srgbClr val="A9B9DF"/>
              </a:buClr>
              <a:buFont typeface="幼圆" panose="02010509060101010101" pitchFamily="49" charset="-122"/>
              <a:buChar char=" "/>
              <a:defRPr sz="1400">
                <a:solidFill>
                  <a:srgbClr val="7D7D7D"/>
                </a:solidFill>
                <a:latin typeface="幼圆" panose="02010509060101010101" pitchFamily="49" charset="-122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</a:pPr>
            <a:r>
              <a:rPr lang="en-US" altLang="zh-CN" sz="2800" b="1" dirty="0">
                <a:solidFill>
                  <a:schemeClr val="accent4"/>
                </a:solidFill>
                <a:effectLst/>
                <a:latin typeface="Cooper Black" panose="0208090404030B020404" charset="0"/>
                <a:ea typeface="+mn-ea"/>
                <a:cs typeface="Cooper Black" panose="0208090404030B020404" charset="0"/>
              </a:rPr>
              <a:t>Perception</a:t>
            </a:r>
          </a:p>
        </p:txBody>
      </p:sp>
      <p:sp>
        <p:nvSpPr>
          <p:cNvPr id="36876" name="文本框 22"/>
          <p:cNvSpPr txBox="1">
            <a:spLocks noChangeArrowheads="1"/>
          </p:cNvSpPr>
          <p:nvPr>
            <p:custDataLst>
              <p:tags r:id="rId12"/>
            </p:custDataLst>
          </p:nvPr>
        </p:nvSpPr>
        <p:spPr bwMode="auto">
          <a:xfrm>
            <a:off x="1801814" y="4740275"/>
            <a:ext cx="2490787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algn="just"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"/>
              <a:defRPr>
                <a:solidFill>
                  <a:srgbClr val="4061AA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algn="just"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  <a:buClr>
                <a:srgbClr val="A9B9DF"/>
              </a:buClr>
              <a:buFont typeface="幼圆" panose="02010509060101010101" pitchFamily="49" charset="-122"/>
              <a:buChar char=" "/>
              <a:defRPr sz="1400">
                <a:solidFill>
                  <a:srgbClr val="7D7D7D"/>
                </a:solidFill>
                <a:latin typeface="幼圆" panose="02010509060101010101" pitchFamily="49" charset="-122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9pPr>
          </a:lstStyle>
          <a:p>
            <a:pPr algn="r" eaLnBrk="1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</a:pPr>
            <a:r>
              <a:rPr lang="en-US" altLang="zh-CN" sz="2400" b="1" dirty="0">
                <a:solidFill>
                  <a:schemeClr val="accent4"/>
                </a:solidFill>
                <a:effectLst/>
                <a:latin typeface="Cooper Black" panose="0208090404030B020404" charset="0"/>
                <a:ea typeface="+mn-ea"/>
                <a:cs typeface="Cooper Black" panose="0208090404030B020404" charset="0"/>
              </a:rPr>
              <a:t>Planning </a:t>
            </a:r>
          </a:p>
        </p:txBody>
      </p:sp>
      <p:sp>
        <p:nvSpPr>
          <p:cNvPr id="36878" name="文本框 24"/>
          <p:cNvSpPr txBox="1">
            <a:spLocks noChangeArrowheads="1"/>
          </p:cNvSpPr>
          <p:nvPr>
            <p:custDataLst>
              <p:tags r:id="rId13"/>
            </p:custDataLst>
          </p:nvPr>
        </p:nvSpPr>
        <p:spPr bwMode="auto">
          <a:xfrm>
            <a:off x="7845425" y="4740275"/>
            <a:ext cx="2490788" cy="882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>
            <a:norm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>
            <a:lvl1pPr algn="just"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"/>
              <a:defRPr>
                <a:solidFill>
                  <a:srgbClr val="4061AA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algn="just"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  <a:buClr>
                <a:srgbClr val="A9B9DF"/>
              </a:buClr>
              <a:buFont typeface="幼圆" panose="02010509060101010101" pitchFamily="49" charset="-122"/>
              <a:buChar char=" "/>
              <a:defRPr sz="1400">
                <a:solidFill>
                  <a:srgbClr val="7D7D7D"/>
                </a:solidFill>
                <a:latin typeface="幼圆" panose="02010509060101010101" pitchFamily="49" charset="-122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9pPr>
          </a:lstStyle>
          <a:p>
            <a:pPr algn="l" eaLnBrk="1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Wingdings" panose="05000000000000000000" pitchFamily="2" charset="2"/>
              <a:buNone/>
            </a:pPr>
            <a:r>
              <a:rPr lang="en-US" altLang="zh-CN" sz="2400" b="1" dirty="0">
                <a:solidFill>
                  <a:schemeClr val="accent4"/>
                </a:solidFill>
                <a:effectLst/>
                <a:latin typeface="Cooper Black" panose="0208090404030B020404" charset="0"/>
                <a:ea typeface="+mn-ea"/>
                <a:cs typeface="Cooper Black" panose="0208090404030B020404" charset="0"/>
              </a:rPr>
              <a:t>Control</a:t>
            </a:r>
          </a:p>
        </p:txBody>
      </p:sp>
      <p:sp>
        <p:nvSpPr>
          <p:cNvPr id="2" name="Text Box 1"/>
          <p:cNvSpPr txBox="1"/>
          <p:nvPr/>
        </p:nvSpPr>
        <p:spPr>
          <a:xfrm>
            <a:off x="7845425" y="2511425"/>
            <a:ext cx="2312035" cy="4603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r>
              <a:rPr lang="en-US" sz="2400" b="1">
                <a:solidFill>
                  <a:schemeClr val="accent4"/>
                </a:solidFill>
                <a:effectLst/>
                <a:latin typeface="Cooper Black" panose="0208090404030B020404" charset="0"/>
                <a:cs typeface="Cooper Black" panose="0208090404030B020404" charset="0"/>
              </a:rPr>
              <a:t>Localization</a:t>
            </a:r>
          </a:p>
        </p:txBody>
      </p:sp>
    </p:spTree>
    <p:custDataLst>
      <p:tags r:id="rId1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pPr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PERCEPTION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 wrap="square" rtlCol="0">
            <a:normAutofit/>
          </a:bodyPr>
          <a:lstStyle/>
          <a:p>
            <a:pPr>
              <a:defRPr/>
            </a:pPr>
            <a:r>
              <a:rPr lang="en-US" altLang="zh-CN" dirty="0">
                <a:solidFill>
                  <a:schemeClr val="tx1">
                    <a:lumMod val="60000"/>
                    <a:lumOff val="40000"/>
                  </a:schemeClr>
                </a:solidFill>
              </a:rPr>
              <a:t>Being Aware Of The Surroundings  </a:t>
            </a:r>
          </a:p>
        </p:txBody>
      </p:sp>
    </p:spTree>
    <p:custDataLst>
      <p:tags r:id="rId1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7" name="矩形 17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3128964" y="3324226"/>
            <a:ext cx="6224587" cy="798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normAutofit/>
          </a:bodyPr>
          <a:lstStyle>
            <a:lvl1pPr algn="just"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  <a:buClr>
                <a:schemeClr val="accent1"/>
              </a:buClr>
              <a:buSzPct val="60000"/>
              <a:buFont typeface="Wingdings" panose="05000000000000000000" pitchFamily="2" charset="2"/>
              <a:buChar char=""/>
              <a:defRPr>
                <a:solidFill>
                  <a:srgbClr val="4061AA"/>
                </a:solidFill>
                <a:latin typeface="Arial" panose="020B0604020202020204" pitchFamily="34" charset="0"/>
                <a:ea typeface="黑体" panose="02010609060101010101" pitchFamily="49" charset="-122"/>
              </a:defRPr>
            </a:lvl1pPr>
            <a:lvl2pPr marL="742950" indent="-285750" algn="just">
              <a:lnSpc>
                <a:spcPct val="150000"/>
              </a:lnSpc>
              <a:spcBef>
                <a:spcPts val="1200"/>
              </a:spcBef>
              <a:spcAft>
                <a:spcPts val="600"/>
              </a:spcAft>
              <a:buClr>
                <a:srgbClr val="A9B9DF"/>
              </a:buClr>
              <a:buFont typeface="幼圆" panose="02010509060101010101" pitchFamily="49" charset="-122"/>
              <a:buChar char=" "/>
              <a:defRPr sz="1400">
                <a:solidFill>
                  <a:srgbClr val="7D7D7D"/>
                </a:solidFill>
                <a:latin typeface="幼圆" panose="02010509060101010101" pitchFamily="49" charset="-122"/>
                <a:ea typeface="黑体" panose="02010609060101010101" pitchFamily="49" charset="-122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幼圆" panose="02010509060101010101" pitchFamily="49" charset="-122"/>
              </a:defRPr>
            </a:lvl9pPr>
          </a:lstStyle>
          <a:p>
            <a:pPr algn="l" eaLnBrk="1" hangingPunct="1">
              <a:lnSpc>
                <a:spcPct val="130000"/>
              </a:lnSpc>
              <a:spcBef>
                <a:spcPts val="600"/>
              </a:spcBef>
              <a:spcAft>
                <a:spcPct val="0"/>
              </a:spcAft>
              <a:buClrTx/>
              <a:buSzTx/>
              <a:buNone/>
            </a:pPr>
            <a:endParaRPr lang="zh-CN" altLang="en-US" dirty="0">
              <a:solidFill>
                <a:schemeClr val="tx1"/>
              </a:solidFill>
              <a:latin typeface="+mn-lt"/>
              <a:ea typeface="+mn-ea"/>
            </a:endParaRPr>
          </a:p>
        </p:txBody>
      </p:sp>
      <p:sp>
        <p:nvSpPr>
          <p:cNvPr id="2" name="文本框 1"/>
          <p:cNvSpPr txBox="1"/>
          <p:nvPr>
            <p:custDataLst>
              <p:tags r:id="rId3"/>
            </p:custDataLst>
          </p:nvPr>
        </p:nvSpPr>
        <p:spPr>
          <a:xfrm>
            <a:off x="838200" y="568960"/>
            <a:ext cx="10515600" cy="11217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defTabSz="914400" eaLnBrk="1" latinLnBrk="0" hangingPunct="1">
              <a:lnSpc>
                <a:spcPct val="90000"/>
              </a:lnSpc>
              <a:spcAft>
                <a:spcPts val="0"/>
              </a:spcAft>
              <a:buNone/>
              <a:defRPr sz="4400" b="1">
                <a:solidFill>
                  <a:schemeClr val="accent1">
                    <a:lumMod val="50000"/>
                  </a:schemeClr>
                </a:solidFill>
                <a:effectLst>
                  <a:glow rad="139700">
                    <a:srgbClr val="60A8FF">
                      <a:alpha val="14902"/>
                    </a:srgbClr>
                  </a:glo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/>
              <a:t>Perception </a:t>
            </a:r>
          </a:p>
        </p:txBody>
      </p:sp>
      <p:pic>
        <p:nvPicPr>
          <p:cNvPr id="3" name="Picture 2" descr="Perception Visual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20570" y="1457325"/>
            <a:ext cx="8272780" cy="496316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>
            <a:normAutofit/>
          </a:bodyPr>
          <a:lstStyle/>
          <a:p>
            <a:pPr>
              <a:spcAft>
                <a:spcPts val="0"/>
              </a:spcAft>
              <a:defRPr/>
            </a:pPr>
            <a:r>
              <a:rPr lang="en-US" altLang="zh-CN" dirty="0">
                <a:solidFill>
                  <a:schemeClr val="accent1">
                    <a:lumMod val="50000"/>
                  </a:schemeClr>
                </a:solidFill>
              </a:rPr>
              <a:t>LOCALIZATION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idx="1"/>
            <p:custDataLst>
              <p:tags r:id="rId3"/>
            </p:custDataLst>
          </p:nvPr>
        </p:nvSpPr>
        <p:spPr/>
        <p:txBody>
          <a:bodyPr wrap="square" rtlCol="0">
            <a:normAutofit/>
          </a:bodyPr>
          <a:lstStyle/>
          <a:p>
            <a:pPr>
              <a:defRPr/>
            </a:pPr>
            <a:r>
              <a:rPr lang="en-US" altLang="zh-CN" dirty="0">
                <a:solidFill>
                  <a:schemeClr val="tx1">
                    <a:lumMod val="60000"/>
                    <a:lumOff val="40000"/>
                  </a:schemeClr>
                </a:solidFill>
              </a:rPr>
              <a:t>360 Render Of The Car Surroundings</a:t>
            </a:r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160447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447"/>
  <p:tag name="KSO_WM_TAG_VERSION" val="1.0"/>
  <p:tag name="KSO_WM_SLIDE_ID" val="custom160447_5"/>
  <p:tag name="KSO_WM_SLIDE_INDEX" val="5"/>
  <p:tag name="KSO_WM_SLIDE_ITEM_CNT" val="2"/>
  <p:tag name="KSO_WM_SLIDE_LAYOUT" val="a_f_d"/>
  <p:tag name="KSO_WM_SLIDE_LAYOUT_CNT" val="1_1_1"/>
  <p:tag name="KSO_WM_SLIDE_TYPE" val="text"/>
  <p:tag name="KSO_WM_BEAUTIFY_FLAG" val="#wm#"/>
  <p:tag name="KSO_WM_SLIDE_POSITION" val="122*105"/>
  <p:tag name="KSO_WM_SLIDE_SIZE" val="715*41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a"/>
  <p:tag name="KSO_WM_UNIT_INDEX" val="1"/>
  <p:tag name="KSO_WM_UNIT_ID" val="custom160447_5*a*1"/>
  <p:tag name="KSO_WM_UNIT_CLEAR" val="1"/>
  <p:tag name="KSO_WM_UNIT_LAYERLEVEL" val="1"/>
  <p:tag name="KSO_WM_UNIT_VALUE" val="21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f"/>
  <p:tag name="KSO_WM_UNIT_INDEX" val="1"/>
  <p:tag name="KSO_WM_UNIT_ID" val="custom160447_5*f*1"/>
  <p:tag name="KSO_WM_UNIT_CLEAR" val="1"/>
  <p:tag name="KSO_WM_UNIT_LAYERLEVEL" val="1"/>
  <p:tag name="KSO_WM_UNIT_VALUE" val="76"/>
  <p:tag name="KSO_WM_UNIT_HIGHLIGHT" val="0"/>
  <p:tag name="KSO_WM_UNIT_COMPATIBLE" val="0"/>
  <p:tag name="KSO_WM_UNIT_PRESET_TEXT_INDEX" val="4"/>
  <p:tag name="KSO_WM_UNIT_PRESET_TEXT_LEN" val="57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30144634"/>
  <p:tag name="MH_LIBRARY" val="CONTENTS"/>
  <p:tag name="MH_AUTOCOLOR" val="TRUE"/>
  <p:tag name="MH_TYPE" val="CONTENTS"/>
  <p:tag name="ID" val="547122"/>
  <p:tag name="KSO_WM_TEMPLATE_CATEGORY" val="custom"/>
  <p:tag name="KSO_WM_TEMPLATE_INDEX" val="160447"/>
  <p:tag name="KSO_WM_TAG_VERSION" val="1.0"/>
  <p:tag name="KSO_WM_SLIDE_ID" val="custom160447_6"/>
  <p:tag name="KSO_WM_SLIDE_INDEX" val="6"/>
  <p:tag name="KSO_WM_SLIDE_ITEM_CNT" val="1"/>
  <p:tag name="KSO_WM_SLIDE_LAYOUT" val="a_l"/>
  <p:tag name="KSO_WM_SLIDE_LAYOUT_CNT" val="1_1"/>
  <p:tag name="KSO_WM_SLIDE_TYPE" val="contents"/>
  <p:tag name="KSO_WM_BEAUTIFY_FLAG" val="#wm#"/>
  <p:tag name="KSO_WM_DIAGRAM_GROUP_CODE" val="l1-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MH" val="20150430144634"/>
  <p:tag name="MH_LIBRARY" val="CONTENTS"/>
  <p:tag name="MH_TYPE" val="ENTRY"/>
  <p:tag name="ID" val="547122"/>
  <p:tag name="MH_ORDER" val="1"/>
  <p:tag name="KSO_WM_UNIT_TYPE" val="l_h_f"/>
  <p:tag name="KSO_WM_UNIT_INDEX" val="1_1_1"/>
  <p:tag name="KSO_WM_UNIT_ID" val="custom160447_6*l_h_f*1_1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3"/>
  <p:tag name="KSO_WM_UNIT_PRESET_TEXT_LEN" val="17"/>
  <p:tag name="KSO_WM_DIAGRAM_GROUP_CODE" val="l1-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a"/>
  <p:tag name="KSO_WM_UNIT_INDEX" val="1"/>
  <p:tag name="KSO_WM_UNIT_ID" val="custom160447_6*a*1"/>
  <p:tag name="KSO_WM_UNIT_CLEAR" val="1"/>
  <p:tag name="KSO_WM_UNIT_LAYERLEVEL" val="1"/>
  <p:tag name="KSO_WM_UNIT_ISCONTENTSTITLE" val="1"/>
  <p:tag name="KSO_WM_UNIT_VALUE" val="40"/>
  <p:tag name="KSO_WM_UNIT_HIGHLIGHT" val="0"/>
  <p:tag name="KSO_WM_UNIT_COMPATIBLE" val="0"/>
  <p:tag name="KSO_WM_UNIT_PRESET_TEXT_INDEX" val="3"/>
  <p:tag name="KSO_WM_UNIT_PRESET_TEXT_LEN" val="17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50430144634"/>
  <p:tag name="MH_LIBRARY" val="CONTENTS"/>
  <p:tag name="MH_AUTOCOLOR" val="TRUE"/>
  <p:tag name="MH_TYPE" val="CONTENTS"/>
  <p:tag name="ID" val="547122"/>
  <p:tag name="KSO_WM_TEMPLATE_CATEGORY" val="custom"/>
  <p:tag name="KSO_WM_TEMPLATE_INDEX" val="160447"/>
  <p:tag name="KSO_WM_TAG_VERSION" val="1.0"/>
  <p:tag name="KSO_WM_SLIDE_ID" val="custom160447_11"/>
  <p:tag name="KSO_WM_SLIDE_INDEX" val="11"/>
  <p:tag name="KSO_WM_SLIDE_ITEM_CNT" val="6"/>
  <p:tag name="KSO_WM_SLIDE_LAYOUT" val="a_l"/>
  <p:tag name="KSO_WM_SLIDE_LAYOUT_CNT" val="1_1"/>
  <p:tag name="KSO_WM_SLIDE_TYPE" val="contents"/>
  <p:tag name="KSO_WM_BEAUTIFY_FLAG" val="#wm#"/>
  <p:tag name="KSO_WM_SLIDE_POSITION" val="195*175"/>
  <p:tag name="KSO_WM_SLIDE_SIZE" val="338*329"/>
  <p:tag name="KSO_WM_DIAGRAM_GROUP_CODE" val="l1-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MH" val="20150430144634"/>
  <p:tag name="MH_LIBRARY" val="CONTENTS"/>
  <p:tag name="MH_TYPE" val="NUMBER"/>
  <p:tag name="ID" val="547122"/>
  <p:tag name="MH_ORDER" val="1"/>
  <p:tag name="KSO_WM_UNIT_TYPE" val="l_i"/>
  <p:tag name="KSO_WM_UNIT_INDEX" val="1_1"/>
  <p:tag name="KSO_WM_UNIT_ID" val="custom160447_11*l_i*1_1"/>
  <p:tag name="KSO_WM_UNIT_CLEAR" val="1"/>
  <p:tag name="KSO_WM_UNIT_LAYERLEVEL" val="1_1"/>
  <p:tag name="KSO_WM_DIAGRAM_GROUP_CODE" val="l1-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MH" val="20150430144634"/>
  <p:tag name="MH_LIBRARY" val="CONTENTS"/>
  <p:tag name="MH_TYPE" val="ENTRY"/>
  <p:tag name="ID" val="547122"/>
  <p:tag name="MH_ORDER" val="1"/>
  <p:tag name="KSO_WM_UNIT_TYPE" val="l_h_f"/>
  <p:tag name="KSO_WM_UNIT_INDEX" val="1_1_1"/>
  <p:tag name="KSO_WM_UNIT_ID" val="custom160447_11*l_h_f*1_1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3"/>
  <p:tag name="KSO_WM_UNIT_PRESET_TEXT_LEN" val="17"/>
  <p:tag name="KSO_WM_DIAGRAM_GROUP_CODE" val="l1-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MH" val="20150430144634"/>
  <p:tag name="MH_LIBRARY" val="CONTENTS"/>
  <p:tag name="MH_TYPE" val="NUMBER"/>
  <p:tag name="ID" val="547122"/>
  <p:tag name="MH_ORDER" val="1"/>
  <p:tag name="KSO_WM_UNIT_TYPE" val="l_i"/>
  <p:tag name="KSO_WM_UNIT_INDEX" val="1_2"/>
  <p:tag name="KSO_WM_UNIT_ID" val="custom160447_11*l_i*1_2"/>
  <p:tag name="KSO_WM_UNIT_CLEAR" val="1"/>
  <p:tag name="KSO_WM_UNIT_LAYERLEVEL" val="1_1"/>
  <p:tag name="KSO_WM_DIAGRAM_GROUP_CODE" val="l1-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TEMPLATE_CATEGORY" val="custom"/>
  <p:tag name="KSO_WM_TEMPLATE_INDEX" val="160447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MH" val="20150430144634"/>
  <p:tag name="MH_LIBRARY" val="CONTENTS"/>
  <p:tag name="MH_TYPE" val="ENTRY"/>
  <p:tag name="ID" val="547122"/>
  <p:tag name="MH_ORDER" val="1"/>
  <p:tag name="KSO_WM_UNIT_TYPE" val="l_h_f"/>
  <p:tag name="KSO_WM_UNIT_INDEX" val="1_2_1"/>
  <p:tag name="KSO_WM_UNIT_ID" val="custom160447_11*l_h_f*1_2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3"/>
  <p:tag name="KSO_WM_UNIT_PRESET_TEXT_LEN" val="17"/>
  <p:tag name="KSO_WM_DIAGRAM_GROUP_CODE" val="l1-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MH" val="20150430144634"/>
  <p:tag name="MH_LIBRARY" val="CONTENTS"/>
  <p:tag name="MH_TYPE" val="NUMBER"/>
  <p:tag name="ID" val="547122"/>
  <p:tag name="MH_ORDER" val="1"/>
  <p:tag name="KSO_WM_UNIT_TYPE" val="l_i"/>
  <p:tag name="KSO_WM_UNIT_INDEX" val="1_3"/>
  <p:tag name="KSO_WM_UNIT_ID" val="custom160447_11*l_i*1_3"/>
  <p:tag name="KSO_WM_UNIT_CLEAR" val="1"/>
  <p:tag name="KSO_WM_UNIT_LAYERLEVEL" val="1_1"/>
  <p:tag name="KSO_WM_DIAGRAM_GROUP_CODE" val="l1-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MH" val="20150430144634"/>
  <p:tag name="MH_LIBRARY" val="CONTENTS"/>
  <p:tag name="MH_TYPE" val="ENTRY"/>
  <p:tag name="ID" val="547122"/>
  <p:tag name="MH_ORDER" val="1"/>
  <p:tag name="KSO_WM_UNIT_TYPE" val="l_h_f"/>
  <p:tag name="KSO_WM_UNIT_INDEX" val="1_3_1"/>
  <p:tag name="KSO_WM_UNIT_ID" val="custom160447_11*l_h_f*1_3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3"/>
  <p:tag name="KSO_WM_UNIT_PRESET_TEXT_LEN" val="17"/>
  <p:tag name="KSO_WM_DIAGRAM_GROUP_CODE" val="l1-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MH" val="20150430144634"/>
  <p:tag name="MH_LIBRARY" val="CONTENTS"/>
  <p:tag name="MH_TYPE" val="NUMBER"/>
  <p:tag name="ID" val="547122"/>
  <p:tag name="MH_ORDER" val="1"/>
  <p:tag name="KSO_WM_UNIT_TYPE" val="l_i"/>
  <p:tag name="KSO_WM_UNIT_INDEX" val="1_4"/>
  <p:tag name="KSO_WM_UNIT_ID" val="custom160447_11*l_i*1_4"/>
  <p:tag name="KSO_WM_UNIT_CLEAR" val="1"/>
  <p:tag name="KSO_WM_UNIT_LAYERLEVEL" val="1_1"/>
  <p:tag name="KSO_WM_DIAGRAM_GROUP_CODE" val="l1-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MH" val="20150430144634"/>
  <p:tag name="MH_LIBRARY" val="CONTENTS"/>
  <p:tag name="MH_TYPE" val="ENTRY"/>
  <p:tag name="ID" val="547122"/>
  <p:tag name="MH_ORDER" val="1"/>
  <p:tag name="KSO_WM_UNIT_TYPE" val="l_h_f"/>
  <p:tag name="KSO_WM_UNIT_INDEX" val="1_4_1"/>
  <p:tag name="KSO_WM_UNIT_ID" val="custom160447_11*l_h_f*1_4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3"/>
  <p:tag name="KSO_WM_UNIT_PRESET_TEXT_LEN" val="17"/>
  <p:tag name="KSO_WM_DIAGRAM_GROUP_CODE" val="l1-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MH" val="20150430144634"/>
  <p:tag name="MH_LIBRARY" val="CONTENTS"/>
  <p:tag name="MH_TYPE" val="NUMBER"/>
  <p:tag name="ID" val="547122"/>
  <p:tag name="MH_ORDER" val="1"/>
  <p:tag name="KSO_WM_UNIT_TYPE" val="l_i"/>
  <p:tag name="KSO_WM_UNIT_INDEX" val="1_5"/>
  <p:tag name="KSO_WM_UNIT_ID" val="custom160447_11*l_i*1_5"/>
  <p:tag name="KSO_WM_UNIT_CLEAR" val="1"/>
  <p:tag name="KSO_WM_UNIT_LAYERLEVEL" val="1_1"/>
  <p:tag name="KSO_WM_DIAGRAM_GROUP_CODE" val="l1-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MH" val="20150430144634"/>
  <p:tag name="MH_LIBRARY" val="CONTENTS"/>
  <p:tag name="MH_TYPE" val="ENTRY"/>
  <p:tag name="ID" val="547122"/>
  <p:tag name="MH_ORDER" val="1"/>
  <p:tag name="KSO_WM_UNIT_TYPE" val="l_h_f"/>
  <p:tag name="KSO_WM_UNIT_INDEX" val="1_5_1"/>
  <p:tag name="KSO_WM_UNIT_ID" val="custom160447_11*l_h_f*1_5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3"/>
  <p:tag name="KSO_WM_UNIT_PRESET_TEXT_LEN" val="17"/>
  <p:tag name="KSO_WM_DIAGRAM_GROUP_CODE" val="l1-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MH" val="20150430144634"/>
  <p:tag name="MH_LIBRARY" val="CONTENTS"/>
  <p:tag name="MH_TYPE" val="NUMBER"/>
  <p:tag name="ID" val="547122"/>
  <p:tag name="MH_ORDER" val="1"/>
  <p:tag name="KSO_WM_UNIT_TYPE" val="l_i"/>
  <p:tag name="KSO_WM_UNIT_INDEX" val="1_6"/>
  <p:tag name="KSO_WM_UNIT_ID" val="custom160447_11*l_i*1_6"/>
  <p:tag name="KSO_WM_UNIT_CLEAR" val="1"/>
  <p:tag name="KSO_WM_UNIT_LAYERLEVEL" val="1_1"/>
  <p:tag name="KSO_WM_DIAGRAM_GROUP_CODE" val="l1-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MH" val="20150430144634"/>
  <p:tag name="MH_LIBRARY" val="CONTENTS"/>
  <p:tag name="MH_TYPE" val="ENTRY"/>
  <p:tag name="ID" val="547122"/>
  <p:tag name="MH_ORDER" val="1"/>
  <p:tag name="KSO_WM_UNIT_TYPE" val="l_h_f"/>
  <p:tag name="KSO_WM_UNIT_INDEX" val="1_6_1"/>
  <p:tag name="KSO_WM_UNIT_ID" val="custom160447_11*l_h_f*1_6_1"/>
  <p:tag name="KSO_WM_UNIT_CLEAR" val="1"/>
  <p:tag name="KSO_WM_UNIT_LAYERLEVEL" val="1_1_1"/>
  <p:tag name="KSO_WM_UNIT_VALUE" val="14"/>
  <p:tag name="KSO_WM_UNIT_HIGHLIGHT" val="0"/>
  <p:tag name="KSO_WM_UNIT_COMPATIBLE" val="0"/>
  <p:tag name="KSO_WM_UNIT_PRESET_TEXT_INDEX" val="3"/>
  <p:tag name="KSO_WM_UNIT_PRESET_TEXT_LEN" val="17"/>
  <p:tag name="KSO_WM_DIAGRAM_GROUP_CODE" val="l1-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a"/>
  <p:tag name="KSO_WM_UNIT_INDEX" val="1"/>
  <p:tag name="KSO_WM_UNIT_ID" val="custom160447_11*a*1"/>
  <p:tag name="KSO_WM_UNIT_CLEAR" val="1"/>
  <p:tag name="KSO_WM_UNIT_LAYERLEVEL" val="1"/>
  <p:tag name="KSO_WM_UNIT_VALUE" val="4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4"/>
  <p:tag name="KSO_WM_UNIT_TYPE" val="a"/>
  <p:tag name="KSO_WM_UNIT_INDEX" val="1"/>
  <p:tag name="KSO_WM_UNIT_ID" val="custom164_31*a*1"/>
  <p:tag name="KSO_WM_UNIT_CLEAR" val="1"/>
  <p:tag name="KSO_WM_UNIT_LAYERLEVEL" val="1"/>
  <p:tag name="KSO_WM_UNIT_VALUE" val="10"/>
  <p:tag name="KSO_WM_UNIT_ISCONTENTSTITLE" val="0"/>
  <p:tag name="KSO_WM_UNIT_HIGHLIGHT" val="0"/>
  <p:tag name="KSO_WM_UNIT_COMPATIBLE" val="0"/>
  <p:tag name="KSO_WM_UNIT_PRESET_TEXT" val="THANKYOU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447"/>
  <p:tag name="KSO_WM_TAG_VERSION" val="1.0"/>
  <p:tag name="KSO_WM_SLIDE_ID" val="custom160447_29"/>
  <p:tag name="KSO_WM_SLIDE_INDEX" val="29"/>
  <p:tag name="KSO_WM_SLIDE_ITEM_CNT" val="4"/>
  <p:tag name="KSO_WM_SLIDE_LAYOUT" val="a_q"/>
  <p:tag name="KSO_WM_SLIDE_LAYOUT_CNT" val="1_1"/>
  <p:tag name="KSO_WM_SLIDE_TYPE" val="text"/>
  <p:tag name="KSO_WM_BEAUTIFY_FLAG" val="#wm#"/>
  <p:tag name="KSO_WM_SLIDE_POSITION" val="142*184"/>
  <p:tag name="KSO_WM_SLIDE_SIZE" val="672*259"/>
  <p:tag name="KSO_WM_DIAGRAM_GROUP_CODE" val="q1-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q_i"/>
  <p:tag name="KSO_WM_UNIT_INDEX" val="1_1"/>
  <p:tag name="KSO_WM_UNIT_ID" val="custom160447_29*q_i*1_1"/>
  <p:tag name="KSO_WM_UNIT_CLEAR" val="1"/>
  <p:tag name="KSO_WM_UNIT_LAYERLEVEL" val="1_1"/>
  <p:tag name="KSO_WM_DIAGRAM_GROUP_CODE" val="q1-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q_i"/>
  <p:tag name="KSO_WM_UNIT_INDEX" val="1_2"/>
  <p:tag name="KSO_WM_UNIT_ID" val="custom160447_29*q_i*1_2"/>
  <p:tag name="KSO_WM_UNIT_CLEAR" val="1"/>
  <p:tag name="KSO_WM_UNIT_LAYERLEVEL" val="1_1"/>
  <p:tag name="KSO_WM_DIAGRAM_GROUP_CODE" val="q1-1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q_i"/>
  <p:tag name="KSO_WM_UNIT_INDEX" val="1_3"/>
  <p:tag name="KSO_WM_UNIT_ID" val="custom160447_29*q_i*1_3"/>
  <p:tag name="KSO_WM_UNIT_CLEAR" val="1"/>
  <p:tag name="KSO_WM_UNIT_LAYERLEVEL" val="1_1"/>
  <p:tag name="KSO_WM_DIAGRAM_GROUP_CODE" val="q1-1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q_i"/>
  <p:tag name="KSO_WM_UNIT_INDEX" val="1_4"/>
  <p:tag name="KSO_WM_UNIT_ID" val="custom160447_29*q_i*1_4"/>
  <p:tag name="KSO_WM_UNIT_CLEAR" val="1"/>
  <p:tag name="KSO_WM_UNIT_LAYERLEVEL" val="1_1"/>
  <p:tag name="KSO_WM_DIAGRAM_GROUP_CODE" val="q1-1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a"/>
  <p:tag name="KSO_WM_UNIT_INDEX" val="1"/>
  <p:tag name="KSO_WM_UNIT_ID" val="custom160447_29*a*1"/>
  <p:tag name="KSO_WM_UNIT_CLEAR" val="1"/>
  <p:tag name="KSO_WM_UNIT_LAYERLEVEL" val="1"/>
  <p:tag name="KSO_WM_UNIT_VALUE" val="4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q_i"/>
  <p:tag name="KSO_WM_UNIT_INDEX" val="1_5"/>
  <p:tag name="KSO_WM_UNIT_ID" val="custom160447_29*q_i*1_5"/>
  <p:tag name="KSO_WM_UNIT_CLEAR" val="1"/>
  <p:tag name="KSO_WM_UNIT_LAYERLEVEL" val="1_1"/>
  <p:tag name="KSO_WM_DIAGRAM_GROUP_CODE" val="q1-1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q_i"/>
  <p:tag name="KSO_WM_UNIT_INDEX" val="1_6"/>
  <p:tag name="KSO_WM_UNIT_ID" val="custom160447_29*q_i*1_6"/>
  <p:tag name="KSO_WM_UNIT_CLEAR" val="1"/>
  <p:tag name="KSO_WM_UNIT_LAYERLEVEL" val="1_1"/>
  <p:tag name="KSO_WM_DIAGRAM_GROUP_CODE" val="q1-1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q_i"/>
  <p:tag name="KSO_WM_UNIT_INDEX" val="1_7"/>
  <p:tag name="KSO_WM_UNIT_ID" val="custom160447_29*q_i*1_7"/>
  <p:tag name="KSO_WM_UNIT_CLEAR" val="1"/>
  <p:tag name="KSO_WM_UNIT_LAYERLEVEL" val="1_1"/>
  <p:tag name="KSO_WM_DIAGRAM_GROUP_CODE" val="q1-1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q_i"/>
  <p:tag name="KSO_WM_UNIT_INDEX" val="1_8"/>
  <p:tag name="KSO_WM_UNIT_ID" val="custom160447_29*q_i*1_8"/>
  <p:tag name="KSO_WM_UNIT_CLEAR" val="1"/>
  <p:tag name="KSO_WM_UNIT_LAYERLEVEL" val="1_1"/>
  <p:tag name="KSO_WM_DIAGRAM_GROUP_CODE" val="q1-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HUMBS_INDEX" val="1、9、12、15、19、20、26、30、31"/>
  <p:tag name="KSO_WM_TEMPLATE_CATEGORY" val="custom"/>
  <p:tag name="KSO_WM_TEMPLATE_INDEX" val="160447"/>
  <p:tag name="KSO_WM_TAG_VERSION" val="1.0"/>
  <p:tag name="KSO_WM_SLIDE_ID" val="custom160447_1"/>
  <p:tag name="KSO_WM_SLIDE_INDEX" val="1"/>
  <p:tag name="KSO_WM_SLIDE_ITEM_CNT" val="2"/>
  <p:tag name="KSO_WM_SLIDE_LAYOUT" val="a_b"/>
  <p:tag name="KSO_WM_SLIDE_LAYOUT_CNT" val="1_1"/>
  <p:tag name="KSO_WM_SLIDE_TYPE" val="title"/>
  <p:tag name="KSO_WM_BEAUTIFY_FLAG" val="#wm#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q_h_f"/>
  <p:tag name="KSO_WM_UNIT_INDEX" val="1_1_1"/>
  <p:tag name="KSO_WM_UNIT_ID" val="custom160447_29*q_h_f*1_1_1"/>
  <p:tag name="KSO_WM_UNIT_CLEAR" val="1"/>
  <p:tag name="KSO_WM_UNIT_LAYERLEVEL" val="1_1_1"/>
  <p:tag name="KSO_WM_UNIT_VALUE" val="20"/>
  <p:tag name="KSO_WM_UNIT_HIGHLIGHT" val="0"/>
  <p:tag name="KSO_WM_UNIT_COMPATIBLE" val="0"/>
  <p:tag name="KSO_WM_UNIT_PRESET_TEXT_INDEX" val="4"/>
  <p:tag name="KSO_WM_UNIT_PRESET_TEXT_LEN" val="26"/>
  <p:tag name="KSO_WM_DIAGRAM_GROUP_CODE" val="q1-1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q_h_f"/>
  <p:tag name="KSO_WM_UNIT_INDEX" val="1_4_1"/>
  <p:tag name="KSO_WM_UNIT_ID" val="custom160447_29*q_h_f*1_4_1"/>
  <p:tag name="KSO_WM_UNIT_CLEAR" val="1"/>
  <p:tag name="KSO_WM_UNIT_LAYERLEVEL" val="1_1_1"/>
  <p:tag name="KSO_WM_UNIT_VALUE" val="20"/>
  <p:tag name="KSO_WM_UNIT_HIGHLIGHT" val="0"/>
  <p:tag name="KSO_WM_UNIT_COMPATIBLE" val="0"/>
  <p:tag name="KSO_WM_UNIT_PRESET_TEXT_INDEX" val="4"/>
  <p:tag name="KSO_WM_UNIT_PRESET_TEXT_LEN" val="26"/>
  <p:tag name="KSO_WM_DIAGRAM_GROUP_CODE" val="q1-1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q_h_f"/>
  <p:tag name="KSO_WM_UNIT_INDEX" val="1_3_1"/>
  <p:tag name="KSO_WM_UNIT_ID" val="custom160447_29*q_h_f*1_3_1"/>
  <p:tag name="KSO_WM_UNIT_CLEAR" val="1"/>
  <p:tag name="KSO_WM_UNIT_LAYERLEVEL" val="1_1_1"/>
  <p:tag name="KSO_WM_UNIT_VALUE" val="20"/>
  <p:tag name="KSO_WM_UNIT_HIGHLIGHT" val="0"/>
  <p:tag name="KSO_WM_UNIT_COMPATIBLE" val="0"/>
  <p:tag name="KSO_WM_UNIT_PRESET_TEXT_INDEX" val="4"/>
  <p:tag name="KSO_WM_UNIT_PRESET_TEXT_LEN" val="26"/>
  <p:tag name="KSO_WM_DIAGRAM_GROUP_CODE" val="q1-1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447"/>
  <p:tag name="KSO_WM_TAG_VERSION" val="1.0"/>
  <p:tag name="KSO_WM_SLIDE_ID" val="custom160447_12"/>
  <p:tag name="KSO_WM_SLIDE_INDEX" val="12"/>
  <p:tag name="KSO_WM_SLIDE_ITEM_CNT" val="2"/>
  <p:tag name="KSO_WM_SLIDE_LAYOUT" val="a_f"/>
  <p:tag name="KSO_WM_SLIDE_LAYOUT_CNT" val="1_1"/>
  <p:tag name="KSO_WM_SLIDE_TYPE" val="sectionTitle"/>
  <p:tag name="KSO_WM_BEAUTIFY_FLAG" val="#wm#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a"/>
  <p:tag name="KSO_WM_UNIT_INDEX" val="1"/>
  <p:tag name="KSO_WM_UNIT_ID" val="custom160447_12*a*1"/>
  <p:tag name="KSO_WM_UNIT_CLEAR" val="1"/>
  <p:tag name="KSO_WM_UNIT_LAYERLEVEL" val="1"/>
  <p:tag name="KSO_WM_UNIT_VALUE" val="40"/>
  <p:tag name="KSO_WM_UNIT_ISCONTENTSTITLE" val="0"/>
  <p:tag name="KSO_WM_UNIT_HIGHLIGHT" val="0"/>
  <p:tag name="KSO_WM_UNIT_COMPATIBLE" val="0"/>
  <p:tag name="KSO_WM_UNIT_PRESET_TEXT_INDEX" val="3"/>
  <p:tag name="KSO_WM_UNIT_PRESET_TEXT_LEN" val="11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f"/>
  <p:tag name="KSO_WM_UNIT_INDEX" val="1"/>
  <p:tag name="KSO_WM_UNIT_ID" val="custom160447_12*f*1"/>
  <p:tag name="KSO_WM_UNIT_CLEAR" val="1"/>
  <p:tag name="KSO_WM_UNIT_LAYERLEVEL" val="1"/>
  <p:tag name="KSO_WM_UNIT_VALUE" val="33"/>
  <p:tag name="KSO_WM_UNIT_HIGHLIGHT" val="0"/>
  <p:tag name="KSO_WM_UNIT_COMPATIBLE" val="0"/>
  <p:tag name="KSO_WM_UNIT_PRESET_TEXT_INDEX" val="3"/>
  <p:tag name="KSO_WM_UNIT_PRESET_TEXT_LEN" val="17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447"/>
  <p:tag name="KSO_WM_TAG_VERSION" val="1.0"/>
  <p:tag name="KSO_WM_SLIDE_ID" val="custom160447_13"/>
  <p:tag name="KSO_WM_SLIDE_INDEX" val="13"/>
  <p:tag name="KSO_WM_SLIDE_ITEM_CNT" val="1"/>
  <p:tag name="KSO_WM_SLIDE_LAYOUT" val="a_l"/>
  <p:tag name="KSO_WM_SLIDE_LAYOUT_CNT" val="1_1"/>
  <p:tag name="KSO_WM_SLIDE_TYPE" val="text"/>
  <p:tag name="KSO_WM_BEAUTIFY_FLAG" val="#wm#"/>
  <p:tag name="KSO_WM_SLIDE_POSITION" val="243*215"/>
  <p:tag name="KSO_WM_SLIDE_SIZE" val="493*110"/>
  <p:tag name="KSO_WM_DIAGRAM_GROUP_CODE" val="l1-2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l_h_f"/>
  <p:tag name="KSO_WM_UNIT_INDEX" val="1_1_1"/>
  <p:tag name="KSO_WM_UNIT_ID" val="custom160447_13*l_h_f*1_1_1"/>
  <p:tag name="KSO_WM_UNIT_CLEAR" val="1"/>
  <p:tag name="KSO_WM_UNIT_LAYERLEVEL" val="1_1_1"/>
  <p:tag name="KSO_WM_UNIT_VALUE" val="52"/>
  <p:tag name="KSO_WM_UNIT_HIGHLIGHT" val="0"/>
  <p:tag name="KSO_WM_UNIT_COMPATIBLE" val="0"/>
  <p:tag name="KSO_WM_UNIT_PRESET_TEXT_INDEX" val="4"/>
  <p:tag name="KSO_WM_UNIT_PRESET_TEXT_LEN" val="70"/>
  <p:tag name="KSO_WM_DIAGRAM_GROUP_CODE" val="l1-2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a"/>
  <p:tag name="KSO_WM_UNIT_INDEX" val="1"/>
  <p:tag name="KSO_WM_UNIT_ID" val="custom160447_13*a*1"/>
  <p:tag name="KSO_WM_UNIT_CLEAR" val="1"/>
  <p:tag name="KSO_WM_UNIT_LAYERLEVEL" val="1"/>
  <p:tag name="KSO_WM_UNIT_VALUE" val="4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447"/>
  <p:tag name="KSO_WM_TAG_VERSION" val="1.0"/>
  <p:tag name="KSO_WM_SLIDE_ID" val="custom160447_12"/>
  <p:tag name="KSO_WM_SLIDE_INDEX" val="12"/>
  <p:tag name="KSO_WM_SLIDE_ITEM_CNT" val="2"/>
  <p:tag name="KSO_WM_SLIDE_LAYOUT" val="a_f"/>
  <p:tag name="KSO_WM_SLIDE_LAYOUT_CNT" val="1_1"/>
  <p:tag name="KSO_WM_SLIDE_TYPE" val="sectionTitle"/>
  <p:tag name="KSO_WM_BEAUTIFY_FLAG" val="#wm#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a"/>
  <p:tag name="KSO_WM_UNIT_INDEX" val="1"/>
  <p:tag name="KSO_WM_UNIT_ID" val="custom160447_1*a*1"/>
  <p:tag name="KSO_WM_UNIT_CLEAR" val="1"/>
  <p:tag name="KSO_WM_UNIT_LAYERLEVEL" val="1"/>
  <p:tag name="KSO_WM_UNIT_VALUE" val="19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a"/>
  <p:tag name="KSO_WM_UNIT_INDEX" val="1"/>
  <p:tag name="KSO_WM_UNIT_ID" val="custom160447_12*a*1"/>
  <p:tag name="KSO_WM_UNIT_CLEAR" val="1"/>
  <p:tag name="KSO_WM_UNIT_LAYERLEVEL" val="1"/>
  <p:tag name="KSO_WM_UNIT_VALUE" val="40"/>
  <p:tag name="KSO_WM_UNIT_ISCONTENTSTITLE" val="0"/>
  <p:tag name="KSO_WM_UNIT_HIGHLIGHT" val="0"/>
  <p:tag name="KSO_WM_UNIT_COMPATIBLE" val="0"/>
  <p:tag name="KSO_WM_UNIT_PRESET_TEXT_INDEX" val="3"/>
  <p:tag name="KSO_WM_UNIT_PRESET_TEXT_LEN" val="11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f"/>
  <p:tag name="KSO_WM_UNIT_INDEX" val="1"/>
  <p:tag name="KSO_WM_UNIT_ID" val="custom160447_12*f*1"/>
  <p:tag name="KSO_WM_UNIT_CLEAR" val="1"/>
  <p:tag name="KSO_WM_UNIT_LAYERLEVEL" val="1"/>
  <p:tag name="KSO_WM_UNIT_VALUE" val="33"/>
  <p:tag name="KSO_WM_UNIT_HIGHLIGHT" val="0"/>
  <p:tag name="KSO_WM_UNIT_COMPATIBLE" val="0"/>
  <p:tag name="KSO_WM_UNIT_PRESET_TEXT_INDEX" val="3"/>
  <p:tag name="KSO_WM_UNIT_PRESET_TEXT_LEN" val="17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447"/>
  <p:tag name="KSO_WM_TAG_VERSION" val="1.0"/>
  <p:tag name="KSO_WM_SLIDE_ID" val="custom160447_13"/>
  <p:tag name="KSO_WM_SLIDE_INDEX" val="13"/>
  <p:tag name="KSO_WM_SLIDE_ITEM_CNT" val="1"/>
  <p:tag name="KSO_WM_SLIDE_LAYOUT" val="a_l"/>
  <p:tag name="KSO_WM_SLIDE_LAYOUT_CNT" val="1_1"/>
  <p:tag name="KSO_WM_SLIDE_TYPE" val="text"/>
  <p:tag name="KSO_WM_BEAUTIFY_FLAG" val="#wm#"/>
  <p:tag name="KSO_WM_SLIDE_POSITION" val="243*215"/>
  <p:tag name="KSO_WM_SLIDE_SIZE" val="493*110"/>
  <p:tag name="KSO_WM_DIAGRAM_GROUP_CODE" val="l1-2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l_h_f"/>
  <p:tag name="KSO_WM_UNIT_INDEX" val="1_1_1"/>
  <p:tag name="KSO_WM_UNIT_ID" val="custom160447_13*l_h_f*1_1_1"/>
  <p:tag name="KSO_WM_UNIT_CLEAR" val="1"/>
  <p:tag name="KSO_WM_UNIT_LAYERLEVEL" val="1_1_1"/>
  <p:tag name="KSO_WM_UNIT_VALUE" val="52"/>
  <p:tag name="KSO_WM_UNIT_HIGHLIGHT" val="0"/>
  <p:tag name="KSO_WM_UNIT_COMPATIBLE" val="0"/>
  <p:tag name="KSO_WM_UNIT_PRESET_TEXT_INDEX" val="4"/>
  <p:tag name="KSO_WM_UNIT_PRESET_TEXT_LEN" val="70"/>
  <p:tag name="KSO_WM_DIAGRAM_GROUP_CODE" val="l1-2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a"/>
  <p:tag name="KSO_WM_UNIT_INDEX" val="1"/>
  <p:tag name="KSO_WM_UNIT_ID" val="custom160447_13*a*1"/>
  <p:tag name="KSO_WM_UNIT_CLEAR" val="1"/>
  <p:tag name="KSO_WM_UNIT_LAYERLEVEL" val="1"/>
  <p:tag name="KSO_WM_UNIT_VALUE" val="4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447"/>
  <p:tag name="KSO_WM_TAG_VERSION" val="1.0"/>
  <p:tag name="KSO_WM_SLIDE_ID" val="custom160447_12"/>
  <p:tag name="KSO_WM_SLIDE_INDEX" val="12"/>
  <p:tag name="KSO_WM_SLIDE_ITEM_CNT" val="2"/>
  <p:tag name="KSO_WM_SLIDE_LAYOUT" val="a_f"/>
  <p:tag name="KSO_WM_SLIDE_LAYOUT_CNT" val="1_1"/>
  <p:tag name="KSO_WM_SLIDE_TYPE" val="sectionTitle"/>
  <p:tag name="KSO_WM_BEAUTIFY_FLAG" val="#wm#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a"/>
  <p:tag name="KSO_WM_UNIT_INDEX" val="1"/>
  <p:tag name="KSO_WM_UNIT_ID" val="custom160447_12*a*1"/>
  <p:tag name="KSO_WM_UNIT_CLEAR" val="1"/>
  <p:tag name="KSO_WM_UNIT_LAYERLEVEL" val="1"/>
  <p:tag name="KSO_WM_UNIT_VALUE" val="40"/>
  <p:tag name="KSO_WM_UNIT_ISCONTENTSTITLE" val="0"/>
  <p:tag name="KSO_WM_UNIT_HIGHLIGHT" val="0"/>
  <p:tag name="KSO_WM_UNIT_COMPATIBLE" val="0"/>
  <p:tag name="KSO_WM_UNIT_PRESET_TEXT_INDEX" val="3"/>
  <p:tag name="KSO_WM_UNIT_PRESET_TEXT_LEN" val="11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f"/>
  <p:tag name="KSO_WM_UNIT_INDEX" val="1"/>
  <p:tag name="KSO_WM_UNIT_ID" val="custom160447_12*f*1"/>
  <p:tag name="KSO_WM_UNIT_CLEAR" val="1"/>
  <p:tag name="KSO_WM_UNIT_LAYERLEVEL" val="1"/>
  <p:tag name="KSO_WM_UNIT_VALUE" val="33"/>
  <p:tag name="KSO_WM_UNIT_HIGHLIGHT" val="0"/>
  <p:tag name="KSO_WM_UNIT_COMPATIBLE" val="0"/>
  <p:tag name="KSO_WM_UNIT_PRESET_TEXT_INDEX" val="3"/>
  <p:tag name="KSO_WM_UNIT_PRESET_TEXT_LEN" val="17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447"/>
  <p:tag name="KSO_WM_TAG_VERSION" val="1.0"/>
  <p:tag name="KSO_WM_SLIDE_ID" val="custom160447_13"/>
  <p:tag name="KSO_WM_SLIDE_INDEX" val="13"/>
  <p:tag name="KSO_WM_SLIDE_ITEM_CNT" val="1"/>
  <p:tag name="KSO_WM_SLIDE_LAYOUT" val="a_l"/>
  <p:tag name="KSO_WM_SLIDE_LAYOUT_CNT" val="1_1"/>
  <p:tag name="KSO_WM_SLIDE_TYPE" val="text"/>
  <p:tag name="KSO_WM_BEAUTIFY_FLAG" val="#wm#"/>
  <p:tag name="KSO_WM_SLIDE_POSITION" val="243*215"/>
  <p:tag name="KSO_WM_SLIDE_SIZE" val="493*110"/>
  <p:tag name="KSO_WM_DIAGRAM_GROUP_CODE" val="l1-2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l_h_f"/>
  <p:tag name="KSO_WM_UNIT_INDEX" val="1_1_1"/>
  <p:tag name="KSO_WM_UNIT_ID" val="custom160447_13*l_h_f*1_1_1"/>
  <p:tag name="KSO_WM_UNIT_CLEAR" val="1"/>
  <p:tag name="KSO_WM_UNIT_LAYERLEVEL" val="1_1_1"/>
  <p:tag name="KSO_WM_UNIT_VALUE" val="52"/>
  <p:tag name="KSO_WM_UNIT_HIGHLIGHT" val="0"/>
  <p:tag name="KSO_WM_UNIT_COMPATIBLE" val="0"/>
  <p:tag name="KSO_WM_UNIT_PRESET_TEXT_INDEX" val="4"/>
  <p:tag name="KSO_WM_UNIT_PRESET_TEXT_LEN" val="70"/>
  <p:tag name="KSO_WM_DIAGRAM_GROUP_CODE" val="l1-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b"/>
  <p:tag name="KSO_WM_UNIT_INDEX" val="1"/>
  <p:tag name="KSO_WM_UNIT_ID" val="custom160447_1*b*1"/>
  <p:tag name="KSO_WM_UNIT_CLEAR" val="1"/>
  <p:tag name="KSO_WM_UNIT_LAYERLEVEL" val="1"/>
  <p:tag name="KSO_WM_UNIT_VALUE" val="27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a"/>
  <p:tag name="KSO_WM_UNIT_INDEX" val="1"/>
  <p:tag name="KSO_WM_UNIT_ID" val="custom160447_13*a*1"/>
  <p:tag name="KSO_WM_UNIT_CLEAR" val="1"/>
  <p:tag name="KSO_WM_UNIT_LAYERLEVEL" val="1"/>
  <p:tag name="KSO_WM_UNIT_VALUE" val="4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447"/>
  <p:tag name="KSO_WM_TAG_VERSION" val="1.0"/>
  <p:tag name="KSO_WM_SLIDE_ID" val="custom160447_12"/>
  <p:tag name="KSO_WM_SLIDE_INDEX" val="12"/>
  <p:tag name="KSO_WM_SLIDE_ITEM_CNT" val="2"/>
  <p:tag name="KSO_WM_SLIDE_LAYOUT" val="a_f"/>
  <p:tag name="KSO_WM_SLIDE_LAYOUT_CNT" val="1_1"/>
  <p:tag name="KSO_WM_SLIDE_TYPE" val="sectionTitle"/>
  <p:tag name="KSO_WM_BEAUTIFY_FLAG" val="#wm#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a"/>
  <p:tag name="KSO_WM_UNIT_INDEX" val="1"/>
  <p:tag name="KSO_WM_UNIT_ID" val="custom160447_12*a*1"/>
  <p:tag name="KSO_WM_UNIT_CLEAR" val="1"/>
  <p:tag name="KSO_WM_UNIT_LAYERLEVEL" val="1"/>
  <p:tag name="KSO_WM_UNIT_VALUE" val="40"/>
  <p:tag name="KSO_WM_UNIT_ISCONTENTSTITLE" val="0"/>
  <p:tag name="KSO_WM_UNIT_HIGHLIGHT" val="0"/>
  <p:tag name="KSO_WM_UNIT_COMPATIBLE" val="0"/>
  <p:tag name="KSO_WM_UNIT_PRESET_TEXT_INDEX" val="3"/>
  <p:tag name="KSO_WM_UNIT_PRESET_TEXT_LEN" val="11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f"/>
  <p:tag name="KSO_WM_UNIT_INDEX" val="1"/>
  <p:tag name="KSO_WM_UNIT_ID" val="custom160447_12*f*1"/>
  <p:tag name="KSO_WM_UNIT_CLEAR" val="1"/>
  <p:tag name="KSO_WM_UNIT_LAYERLEVEL" val="1"/>
  <p:tag name="KSO_WM_UNIT_VALUE" val="33"/>
  <p:tag name="KSO_WM_UNIT_HIGHLIGHT" val="0"/>
  <p:tag name="KSO_WM_UNIT_COMPATIBLE" val="0"/>
  <p:tag name="KSO_WM_UNIT_PRESET_TEXT_INDEX" val="3"/>
  <p:tag name="KSO_WM_UNIT_PRESET_TEXT_LEN" val="17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447"/>
  <p:tag name="KSO_WM_TAG_VERSION" val="1.0"/>
  <p:tag name="KSO_WM_SLIDE_ID" val="custom160447_13"/>
  <p:tag name="KSO_WM_SLIDE_INDEX" val="13"/>
  <p:tag name="KSO_WM_SLIDE_ITEM_CNT" val="1"/>
  <p:tag name="KSO_WM_SLIDE_LAYOUT" val="a_l"/>
  <p:tag name="KSO_WM_SLIDE_LAYOUT_CNT" val="1_1"/>
  <p:tag name="KSO_WM_SLIDE_TYPE" val="text"/>
  <p:tag name="KSO_WM_BEAUTIFY_FLAG" val="#wm#"/>
  <p:tag name="KSO_WM_SLIDE_POSITION" val="243*215"/>
  <p:tag name="KSO_WM_SLIDE_SIZE" val="493*110"/>
  <p:tag name="KSO_WM_DIAGRAM_GROUP_CODE" val="l1-2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l_h_f"/>
  <p:tag name="KSO_WM_UNIT_INDEX" val="1_1_1"/>
  <p:tag name="KSO_WM_UNIT_ID" val="custom160447_13*l_h_f*1_1_1"/>
  <p:tag name="KSO_WM_UNIT_CLEAR" val="1"/>
  <p:tag name="KSO_WM_UNIT_LAYERLEVEL" val="1_1_1"/>
  <p:tag name="KSO_WM_UNIT_VALUE" val="52"/>
  <p:tag name="KSO_WM_UNIT_HIGHLIGHT" val="0"/>
  <p:tag name="KSO_WM_UNIT_COMPATIBLE" val="0"/>
  <p:tag name="KSO_WM_UNIT_PRESET_TEXT_INDEX" val="4"/>
  <p:tag name="KSO_WM_UNIT_PRESET_TEXT_LEN" val="70"/>
  <p:tag name="KSO_WM_DIAGRAM_GROUP_CODE" val="l1-2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a"/>
  <p:tag name="KSO_WM_UNIT_INDEX" val="1"/>
  <p:tag name="KSO_WM_UNIT_ID" val="custom160447_13*a*1"/>
  <p:tag name="KSO_WM_UNIT_CLEAR" val="1"/>
  <p:tag name="KSO_WM_UNIT_LAYERLEVEL" val="1"/>
  <p:tag name="KSO_WM_UNIT_VALUE" val="4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447"/>
  <p:tag name="KSO_WM_TAG_VERSION" val="1.0"/>
  <p:tag name="KSO_WM_SLIDE_ID" val="custom160447_31"/>
  <p:tag name="KSO_WM_SLIDE_INDEX" val="31"/>
  <p:tag name="KSO_WM_SLIDE_ITEM_CNT" val="1"/>
  <p:tag name="KSO_WM_SLIDE_LAYOUT" val="a"/>
  <p:tag name="KSO_WM_SLIDE_LAYOUT_CNT" val="1"/>
  <p:tag name="KSO_WM_SLIDE_TYPE" val="endPage"/>
  <p:tag name="KSO_WM_BEAUTIFY_FLAG" val="#wm#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a"/>
  <p:tag name="KSO_WM_UNIT_INDEX" val="1"/>
  <p:tag name="KSO_WM_UNIT_ID" val="custom160447_31*a*1"/>
  <p:tag name="KSO_WM_UNIT_CLEAR" val="1"/>
  <p:tag name="KSO_WM_UNIT_LAYERLEVEL" val="1"/>
  <p:tag name="KSO_WM_UNIT_VALUE" val="8"/>
  <p:tag name="KSO_WM_UNIT_ISCONTENTSTITLE" val="0"/>
  <p:tag name="KSO_WM_UNIT_HIGHLIGHT" val="0"/>
  <p:tag name="KSO_WM_UNIT_COMPATIBLE" val="0"/>
  <p:tag name="KSO_WM_UNIT_PRESET_TEXT" val="THANKYOU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CATEGORY" val="custom"/>
  <p:tag name="KSO_WM_TEMPLATE_INDEX" val="160447"/>
  <p:tag name="KSO_WM_TAG_VERSION" val="1.0"/>
  <p:tag name="KSO_WM_SLIDE_ID" val="custom160447_2"/>
  <p:tag name="KSO_WM_SLIDE_INDEX" val="2"/>
  <p:tag name="KSO_WM_SLIDE_ITEM_CNT" val="1"/>
  <p:tag name="KSO_WM_SLIDE_LAYOUT" val="a_f"/>
  <p:tag name="KSO_WM_SLIDE_LAYOUT_CNT" val="1_1"/>
  <p:tag name="KSO_WM_SLIDE_TYPE" val="text"/>
  <p:tag name="KSO_WM_BEAUTIFY_FLAG" val="#wm#"/>
  <p:tag name="KSO_WM_SLIDE_POSITION" val="66*147"/>
  <p:tag name="KSO_WM_SLIDE_SIZE" val="828*340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a"/>
  <p:tag name="KSO_WM_UNIT_INDEX" val="1"/>
  <p:tag name="KSO_WM_UNIT_ID" val="custom160447_2*a*1"/>
  <p:tag name="KSO_WM_UNIT_CLEAR" val="1"/>
  <p:tag name="KSO_WM_UNIT_LAYERLEVEL" val="1"/>
  <p:tag name="KSO_WM_UNIT_VALUE" val="40"/>
  <p:tag name="KSO_WM_UNIT_ISCONTENTSTITLE" val="0"/>
  <p:tag name="KSO_WM_UNIT_HIGHLIGHT" val="0"/>
  <p:tag name="KSO_WM_UNIT_COMPATIBLE" val="0"/>
  <p:tag name="KSO_WM_UNIT_PRESET_TEXT_INDEX" val="3"/>
  <p:tag name="KSO_WM_UNIT_PRESET_TEXT_LEN" val="17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AG_VERSION" val="1.0"/>
  <p:tag name="KSO_WM_BEAUTIFY_FLAG" val="#wm#"/>
  <p:tag name="KSO_WM_TEMPLATE_CATEGORY" val="custom"/>
  <p:tag name="KSO_WM_TEMPLATE_INDEX" val="160447"/>
  <p:tag name="KSO_WM_UNIT_TYPE" val="f"/>
  <p:tag name="KSO_WM_UNIT_INDEX" val="1"/>
  <p:tag name="KSO_WM_UNIT_ID" val="custom160447_2*f*1"/>
  <p:tag name="KSO_WM_UNIT_CLEAR" val="1"/>
  <p:tag name="KSO_WM_UNIT_LAYERLEVEL" val="1"/>
  <p:tag name="KSO_WM_UNIT_VALUE" val="231"/>
  <p:tag name="KSO_WM_UNIT_HIGHLIGHT" val="0"/>
  <p:tag name="KSO_WM_UNIT_COMPATIBLE" val="0"/>
  <p:tag name="KSO_WM_UNIT_PRESET_TEXT_INDEX" val="5"/>
  <p:tag name="KSO_WM_UNIT_PRESET_TEXT_LEN" val="232"/>
</p:tagLst>
</file>

<file path=ppt/theme/theme1.xml><?xml version="1.0" encoding="utf-8"?>
<a:theme xmlns:a="http://schemas.openxmlformats.org/drawingml/2006/main" name="A000120140530A79PPBG">
  <a:themeElements>
    <a:clrScheme name="160164.164">
      <a:dk1>
        <a:srgbClr val="47494B"/>
      </a:dk1>
      <a:lt1>
        <a:srgbClr val="FFFFFF"/>
      </a:lt1>
      <a:dk2>
        <a:srgbClr val="454749"/>
      </a:dk2>
      <a:lt2>
        <a:srgbClr val="FFFFFF"/>
      </a:lt2>
      <a:accent1>
        <a:srgbClr val="887DCD"/>
      </a:accent1>
      <a:accent2>
        <a:srgbClr val="6F8BC9"/>
      </a:accent2>
      <a:accent3>
        <a:srgbClr val="BA88C2"/>
      </a:accent3>
      <a:accent4>
        <a:srgbClr val="84ADE4"/>
      </a:accent4>
      <a:accent5>
        <a:srgbClr val="9D9394"/>
      </a:accent5>
      <a:accent6>
        <a:srgbClr val="FFC000"/>
      </a:accent6>
      <a:hlink>
        <a:srgbClr val="00B0F0"/>
      </a:hlink>
      <a:folHlink>
        <a:srgbClr val="AFB2B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FFFFFF"/>
      </a:accent3>
      <a:accent4>
        <a:srgbClr val="000000"/>
      </a:accent4>
      <a:accent5>
        <a:srgbClr val="B5CBE7"/>
      </a:accent5>
      <a:accent6>
        <a:srgbClr val="D7712B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19</TotalTime>
  <Words>272</Words>
  <Application>Microsoft Office PowerPoint</Application>
  <PresentationFormat>Widescreen</PresentationFormat>
  <Paragraphs>63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2" baseType="lpstr">
      <vt:lpstr>NSimSun</vt:lpstr>
      <vt:lpstr>Arial</vt:lpstr>
      <vt:lpstr>Calibri</vt:lpstr>
      <vt:lpstr>Cooper Black</vt:lpstr>
      <vt:lpstr>Wingdings</vt:lpstr>
      <vt:lpstr>幼圆</vt:lpstr>
      <vt:lpstr>A000120140530A79PPBG</vt:lpstr>
      <vt:lpstr>AUTONOMOUS CARS Article By Aman KumarJha</vt:lpstr>
      <vt:lpstr>Introduction</vt:lpstr>
      <vt:lpstr>PowerPoint Presentation</vt:lpstr>
      <vt:lpstr>PowerPoint Presentation</vt:lpstr>
      <vt:lpstr>PowerPoint Presentation</vt:lpstr>
      <vt:lpstr>Process</vt:lpstr>
      <vt:lpstr>PERCEPTION</vt:lpstr>
      <vt:lpstr>PowerPoint Presentation</vt:lpstr>
      <vt:lpstr>LOCALIZATION</vt:lpstr>
      <vt:lpstr>PowerPoint Presentation</vt:lpstr>
      <vt:lpstr>PLANNING</vt:lpstr>
      <vt:lpstr>PowerPoint Presentation</vt:lpstr>
      <vt:lpstr>CONTROL </vt:lpstr>
      <vt:lpstr>PowerPoint Presentation</vt:lpstr>
      <vt:lpstr>THANK YOU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杨春夏</dc:creator>
  <cp:lastModifiedBy>AMAN KUMAR JHA</cp:lastModifiedBy>
  <cp:revision>240</cp:revision>
  <dcterms:created xsi:type="dcterms:W3CDTF">2015-04-01T06:15:00Z</dcterms:created>
  <dcterms:modified xsi:type="dcterms:W3CDTF">2021-07-18T19:50:32Z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1033-11.2.0.9747</vt:lpwstr>
  </property>
</Properties>
</file>

<file path=docProps/thumbnail.jpeg>
</file>